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handoutMasterIdLst>
    <p:handoutMasterId r:id="rId36"/>
  </p:handoutMasterIdLst>
  <p:sldIdLst>
    <p:sldId id="348" r:id="rId3"/>
    <p:sldId id="349" r:id="rId4"/>
    <p:sldId id="514" r:id="rId6"/>
    <p:sldId id="530" r:id="rId7"/>
    <p:sldId id="531" r:id="rId8"/>
    <p:sldId id="533" r:id="rId9"/>
    <p:sldId id="534" r:id="rId10"/>
    <p:sldId id="535" r:id="rId11"/>
    <p:sldId id="536" r:id="rId12"/>
    <p:sldId id="538" r:id="rId13"/>
    <p:sldId id="539" r:id="rId14"/>
    <p:sldId id="540" r:id="rId15"/>
    <p:sldId id="542" r:id="rId16"/>
    <p:sldId id="543" r:id="rId17"/>
    <p:sldId id="544" r:id="rId18"/>
    <p:sldId id="545" r:id="rId19"/>
    <p:sldId id="546" r:id="rId20"/>
    <p:sldId id="547" r:id="rId21"/>
    <p:sldId id="548" r:id="rId22"/>
    <p:sldId id="549" r:id="rId23"/>
    <p:sldId id="550" r:id="rId24"/>
    <p:sldId id="551" r:id="rId25"/>
    <p:sldId id="552" r:id="rId26"/>
    <p:sldId id="553" r:id="rId27"/>
    <p:sldId id="554" r:id="rId28"/>
    <p:sldId id="555" r:id="rId29"/>
    <p:sldId id="556" r:id="rId30"/>
    <p:sldId id="557" r:id="rId31"/>
    <p:sldId id="558" r:id="rId32"/>
    <p:sldId id="559" r:id="rId33"/>
    <p:sldId id="560" r:id="rId34"/>
    <p:sldId id="345" r:id="rId35"/>
  </p:sldIdLst>
  <p:sldSz cx="12192000" cy="6858000"/>
  <p:notesSz cx="6858000" cy="9144000"/>
  <p:embeddedFontLst>
    <p:embeddedFont>
      <p:font typeface="等线" panose="02010600030101010101" charset="-122"/>
      <p:regular r:id="rId40"/>
    </p:embeddedFont>
    <p:embeddedFont>
      <p:font typeface="微软雅黑" panose="020B0503020204020204" pitchFamily="34" charset="-122"/>
      <p:regular r:id="rId41"/>
    </p:embeddedFont>
    <p:embeddedFont>
      <p:font typeface="微软雅黑 Light" panose="020B0502040204020203" charset="-122"/>
      <p:regular r:id="rId42"/>
    </p:embeddedFont>
    <p:embeddedFont>
      <p:font typeface="华文中宋" panose="02010600040101010101" charset="-122"/>
      <p:regular r:id="rId43"/>
    </p:embeddedFont>
    <p:embeddedFont>
      <p:font typeface="华文行楷" panose="02010800040101010101" pitchFamily="2" charset="-122"/>
      <p:regular r:id="rId44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404040"/>
    <a:srgbClr val="7E7E7E"/>
    <a:srgbClr val="81B6DB"/>
    <a:srgbClr val="A51E25"/>
    <a:srgbClr val="D24132"/>
    <a:srgbClr val="189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755" autoAdjust="0"/>
    <p:restoredTop sz="94660"/>
  </p:normalViewPr>
  <p:slideViewPr>
    <p:cSldViewPr snapToGrid="0">
      <p:cViewPr>
        <p:scale>
          <a:sx n="100" d="100"/>
          <a:sy n="100" d="100"/>
        </p:scale>
        <p:origin x="-630" y="-252"/>
      </p:cViewPr>
      <p:guideLst>
        <p:guide orient="horz" pos="2453"/>
        <p:guide pos="37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180" y="-78"/>
      </p:cViewPr>
      <p:guideLst>
        <p:guide orient="horz" pos="287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4" Type="http://schemas.openxmlformats.org/officeDocument/2006/relationships/font" Target="fonts/font5.fntdata"/><Relationship Id="rId43" Type="http://schemas.openxmlformats.org/officeDocument/2006/relationships/font" Target="fonts/font4.fntdata"/><Relationship Id="rId42" Type="http://schemas.openxmlformats.org/officeDocument/2006/relationships/font" Target="fonts/font3.fntdata"/><Relationship Id="rId41" Type="http://schemas.openxmlformats.org/officeDocument/2006/relationships/font" Target="fonts/font2.fntdata"/><Relationship Id="rId40" Type="http://schemas.openxmlformats.org/officeDocument/2006/relationships/font" Target="fonts/font1.fntdata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356FD-416C-4055-A7FF-FD1BA48524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FB5DC-4C74-4E64-B200-15FE54D7355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+mn-ea"/>
                <a:ea typeface="+mn-ea"/>
                <a:cs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+mn-ea"/>
                <a:ea typeface="+mn-ea"/>
                <a:cs typeface="+mn-ea"/>
              </a:defRPr>
            </a:lvl1pPr>
          </a:lstStyle>
          <a:p>
            <a:pPr>
              <a:defRPr/>
            </a:pPr>
            <a:fld id="{CAF66FCA-A4A9-4D29-8C61-C2BD2C21387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+mn-ea"/>
                <a:ea typeface="+mn-ea"/>
                <a:cs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+mn-ea"/>
                <a:ea typeface="+mn-ea"/>
                <a:cs typeface="+mn-ea"/>
              </a:defRPr>
            </a:lvl1pPr>
          </a:lstStyle>
          <a:p>
            <a:pPr>
              <a:defRPr/>
            </a:pPr>
            <a:fld id="{360C1993-B19D-4833-A7F3-097EE2F4C3E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ea"/>
        <a:ea typeface="+mn-ea"/>
        <a:cs typeface="+mn-e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ea"/>
        <a:ea typeface="+mn-ea"/>
        <a:cs typeface="+mn-e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ea"/>
        <a:ea typeface="+mn-ea"/>
        <a:cs typeface="+mn-e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ea"/>
        <a:ea typeface="+mn-ea"/>
        <a:cs typeface="+mn-e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ea"/>
        <a:ea typeface="+mn-ea"/>
        <a:cs typeface="+mn-e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88735-B5C8-454D-9862-F896FC5756B2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5B50D-F0B7-4F44-A7B0-A384751EE25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5"/>
          </p:nvPr>
        </p:nvSpPr>
        <p:spPr>
          <a:xfrm>
            <a:off x="1503707" y="2429405"/>
            <a:ext cx="2586871" cy="1410722"/>
          </a:xfrm>
          <a:custGeom>
            <a:avLst/>
            <a:gdLst>
              <a:gd name="connsiteX0" fmla="*/ 2525702 w 2586871"/>
              <a:gd name="connsiteY0" fmla="*/ 0 h 1410722"/>
              <a:gd name="connsiteX1" fmla="*/ 2525702 w 2586871"/>
              <a:gd name="connsiteY1" fmla="*/ 431696 h 1410722"/>
              <a:gd name="connsiteX2" fmla="*/ 2563933 w 2586871"/>
              <a:gd name="connsiteY2" fmla="*/ 886519 h 1410722"/>
              <a:gd name="connsiteX3" fmla="*/ 2586871 w 2586871"/>
              <a:gd name="connsiteY3" fmla="*/ 1379887 h 1410722"/>
              <a:gd name="connsiteX4" fmla="*/ 1485818 w 2586871"/>
              <a:gd name="connsiteY4" fmla="*/ 1395304 h 1410722"/>
              <a:gd name="connsiteX5" fmla="*/ 2455 w 2586871"/>
              <a:gd name="connsiteY5" fmla="*/ 1410722 h 1410722"/>
              <a:gd name="connsiteX6" fmla="*/ 48333 w 2586871"/>
              <a:gd name="connsiteY6" fmla="*/ 1356760 h 1410722"/>
              <a:gd name="connsiteX7" fmla="*/ 2455 w 2586871"/>
              <a:gd name="connsiteY7" fmla="*/ 1302798 h 1410722"/>
              <a:gd name="connsiteX8" fmla="*/ 25394 w 2586871"/>
              <a:gd name="connsiteY8" fmla="*/ 647545 h 1410722"/>
              <a:gd name="connsiteX9" fmla="*/ 86564 w 2586871"/>
              <a:gd name="connsiteY9" fmla="*/ 38544 h 1410722"/>
              <a:gd name="connsiteX10" fmla="*/ 1592865 w 2586871"/>
              <a:gd name="connsiteY10" fmla="*/ 23127 h 1410722"/>
              <a:gd name="connsiteX11" fmla="*/ 2525702 w 2586871"/>
              <a:gd name="connsiteY11" fmla="*/ 0 h 141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6871" h="1410722">
                <a:moveTo>
                  <a:pt x="2525702" y="0"/>
                </a:moveTo>
                <a:cubicBezTo>
                  <a:pt x="2563933" y="138760"/>
                  <a:pt x="2525702" y="285228"/>
                  <a:pt x="2525702" y="431696"/>
                </a:cubicBezTo>
                <a:cubicBezTo>
                  <a:pt x="2518055" y="585874"/>
                  <a:pt x="2548640" y="732342"/>
                  <a:pt x="2563933" y="886519"/>
                </a:cubicBezTo>
                <a:cubicBezTo>
                  <a:pt x="2579225" y="1040697"/>
                  <a:pt x="2579225" y="1202583"/>
                  <a:pt x="2586871" y="1379887"/>
                </a:cubicBezTo>
                <a:cubicBezTo>
                  <a:pt x="2258085" y="1295089"/>
                  <a:pt x="1883421" y="1403013"/>
                  <a:pt x="1485818" y="1395304"/>
                </a:cubicBezTo>
                <a:cubicBezTo>
                  <a:pt x="981169" y="1379887"/>
                  <a:pt x="461227" y="1356760"/>
                  <a:pt x="2455" y="1410722"/>
                </a:cubicBezTo>
                <a:cubicBezTo>
                  <a:pt x="2455" y="1379887"/>
                  <a:pt x="33040" y="1379887"/>
                  <a:pt x="48333" y="1356760"/>
                </a:cubicBezTo>
                <a:cubicBezTo>
                  <a:pt x="48333" y="1325925"/>
                  <a:pt x="-12837" y="1356760"/>
                  <a:pt x="2455" y="1302798"/>
                </a:cubicBezTo>
                <a:cubicBezTo>
                  <a:pt x="10102" y="1079241"/>
                  <a:pt x="25394" y="878811"/>
                  <a:pt x="25394" y="647545"/>
                </a:cubicBezTo>
                <a:cubicBezTo>
                  <a:pt x="25394" y="423988"/>
                  <a:pt x="10102" y="215848"/>
                  <a:pt x="86564" y="38544"/>
                </a:cubicBezTo>
                <a:cubicBezTo>
                  <a:pt x="660029" y="46253"/>
                  <a:pt x="1034693" y="30836"/>
                  <a:pt x="1592865" y="23127"/>
                </a:cubicBezTo>
                <a:cubicBezTo>
                  <a:pt x="1898713" y="15418"/>
                  <a:pt x="2204561" y="7709"/>
                  <a:pt x="252570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4"/>
          </p:nvPr>
        </p:nvSpPr>
        <p:spPr>
          <a:xfrm>
            <a:off x="8101426" y="2429405"/>
            <a:ext cx="2586871" cy="1410722"/>
          </a:xfrm>
          <a:custGeom>
            <a:avLst/>
            <a:gdLst>
              <a:gd name="connsiteX0" fmla="*/ 2525702 w 2586871"/>
              <a:gd name="connsiteY0" fmla="*/ 0 h 1410722"/>
              <a:gd name="connsiteX1" fmla="*/ 2525702 w 2586871"/>
              <a:gd name="connsiteY1" fmla="*/ 431696 h 1410722"/>
              <a:gd name="connsiteX2" fmla="*/ 2563933 w 2586871"/>
              <a:gd name="connsiteY2" fmla="*/ 886519 h 1410722"/>
              <a:gd name="connsiteX3" fmla="*/ 2586871 w 2586871"/>
              <a:gd name="connsiteY3" fmla="*/ 1379887 h 1410722"/>
              <a:gd name="connsiteX4" fmla="*/ 1485818 w 2586871"/>
              <a:gd name="connsiteY4" fmla="*/ 1395304 h 1410722"/>
              <a:gd name="connsiteX5" fmla="*/ 2455 w 2586871"/>
              <a:gd name="connsiteY5" fmla="*/ 1410722 h 1410722"/>
              <a:gd name="connsiteX6" fmla="*/ 48333 w 2586871"/>
              <a:gd name="connsiteY6" fmla="*/ 1356760 h 1410722"/>
              <a:gd name="connsiteX7" fmla="*/ 2455 w 2586871"/>
              <a:gd name="connsiteY7" fmla="*/ 1302798 h 1410722"/>
              <a:gd name="connsiteX8" fmla="*/ 25394 w 2586871"/>
              <a:gd name="connsiteY8" fmla="*/ 647545 h 1410722"/>
              <a:gd name="connsiteX9" fmla="*/ 86564 w 2586871"/>
              <a:gd name="connsiteY9" fmla="*/ 38544 h 1410722"/>
              <a:gd name="connsiteX10" fmla="*/ 1592865 w 2586871"/>
              <a:gd name="connsiteY10" fmla="*/ 23127 h 1410722"/>
              <a:gd name="connsiteX11" fmla="*/ 2525702 w 2586871"/>
              <a:gd name="connsiteY11" fmla="*/ 0 h 141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6871" h="1410722">
                <a:moveTo>
                  <a:pt x="2525702" y="0"/>
                </a:moveTo>
                <a:cubicBezTo>
                  <a:pt x="2563933" y="138760"/>
                  <a:pt x="2525702" y="285228"/>
                  <a:pt x="2525702" y="431696"/>
                </a:cubicBezTo>
                <a:cubicBezTo>
                  <a:pt x="2518055" y="585874"/>
                  <a:pt x="2548640" y="732342"/>
                  <a:pt x="2563933" y="886519"/>
                </a:cubicBezTo>
                <a:cubicBezTo>
                  <a:pt x="2579225" y="1040697"/>
                  <a:pt x="2579225" y="1202583"/>
                  <a:pt x="2586871" y="1379887"/>
                </a:cubicBezTo>
                <a:cubicBezTo>
                  <a:pt x="2258085" y="1295089"/>
                  <a:pt x="1883421" y="1403013"/>
                  <a:pt x="1485818" y="1395304"/>
                </a:cubicBezTo>
                <a:cubicBezTo>
                  <a:pt x="981169" y="1379887"/>
                  <a:pt x="461227" y="1356760"/>
                  <a:pt x="2455" y="1410722"/>
                </a:cubicBezTo>
                <a:cubicBezTo>
                  <a:pt x="2455" y="1379887"/>
                  <a:pt x="33040" y="1379887"/>
                  <a:pt x="48333" y="1356760"/>
                </a:cubicBezTo>
                <a:cubicBezTo>
                  <a:pt x="48333" y="1325925"/>
                  <a:pt x="-12837" y="1356760"/>
                  <a:pt x="2455" y="1302798"/>
                </a:cubicBezTo>
                <a:cubicBezTo>
                  <a:pt x="10102" y="1079241"/>
                  <a:pt x="25394" y="878811"/>
                  <a:pt x="25394" y="647545"/>
                </a:cubicBezTo>
                <a:cubicBezTo>
                  <a:pt x="25394" y="423988"/>
                  <a:pt x="10102" y="215848"/>
                  <a:pt x="86564" y="38544"/>
                </a:cubicBezTo>
                <a:cubicBezTo>
                  <a:pt x="660029" y="46253"/>
                  <a:pt x="1034693" y="30836"/>
                  <a:pt x="1592865" y="23127"/>
                </a:cubicBezTo>
                <a:cubicBezTo>
                  <a:pt x="1898713" y="15418"/>
                  <a:pt x="2204561" y="7709"/>
                  <a:pt x="252570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4802567" y="2429405"/>
            <a:ext cx="2586870" cy="1410722"/>
          </a:xfrm>
          <a:custGeom>
            <a:avLst/>
            <a:gdLst>
              <a:gd name="connsiteX0" fmla="*/ 2525701 w 2586870"/>
              <a:gd name="connsiteY0" fmla="*/ 0 h 1410722"/>
              <a:gd name="connsiteX1" fmla="*/ 2525701 w 2586870"/>
              <a:gd name="connsiteY1" fmla="*/ 431696 h 1410722"/>
              <a:gd name="connsiteX2" fmla="*/ 2563932 w 2586870"/>
              <a:gd name="connsiteY2" fmla="*/ 886519 h 1410722"/>
              <a:gd name="connsiteX3" fmla="*/ 2586870 w 2586870"/>
              <a:gd name="connsiteY3" fmla="*/ 1379887 h 1410722"/>
              <a:gd name="connsiteX4" fmla="*/ 1485817 w 2586870"/>
              <a:gd name="connsiteY4" fmla="*/ 1395304 h 1410722"/>
              <a:gd name="connsiteX5" fmla="*/ 2455 w 2586870"/>
              <a:gd name="connsiteY5" fmla="*/ 1410722 h 1410722"/>
              <a:gd name="connsiteX6" fmla="*/ 48332 w 2586870"/>
              <a:gd name="connsiteY6" fmla="*/ 1356760 h 1410722"/>
              <a:gd name="connsiteX7" fmla="*/ 2455 w 2586870"/>
              <a:gd name="connsiteY7" fmla="*/ 1302798 h 1410722"/>
              <a:gd name="connsiteX8" fmla="*/ 25393 w 2586870"/>
              <a:gd name="connsiteY8" fmla="*/ 647545 h 1410722"/>
              <a:gd name="connsiteX9" fmla="*/ 86564 w 2586870"/>
              <a:gd name="connsiteY9" fmla="*/ 38544 h 1410722"/>
              <a:gd name="connsiteX10" fmla="*/ 1592864 w 2586870"/>
              <a:gd name="connsiteY10" fmla="*/ 23127 h 1410722"/>
              <a:gd name="connsiteX11" fmla="*/ 2525701 w 2586870"/>
              <a:gd name="connsiteY11" fmla="*/ 0 h 141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6870" h="1410722">
                <a:moveTo>
                  <a:pt x="2525701" y="0"/>
                </a:moveTo>
                <a:cubicBezTo>
                  <a:pt x="2563932" y="138760"/>
                  <a:pt x="2525701" y="285228"/>
                  <a:pt x="2525701" y="431696"/>
                </a:cubicBezTo>
                <a:cubicBezTo>
                  <a:pt x="2518054" y="585874"/>
                  <a:pt x="2548639" y="732342"/>
                  <a:pt x="2563932" y="886519"/>
                </a:cubicBezTo>
                <a:cubicBezTo>
                  <a:pt x="2579224" y="1040697"/>
                  <a:pt x="2579224" y="1202583"/>
                  <a:pt x="2586870" y="1379887"/>
                </a:cubicBezTo>
                <a:cubicBezTo>
                  <a:pt x="2258084" y="1295089"/>
                  <a:pt x="1883420" y="1403013"/>
                  <a:pt x="1485817" y="1395304"/>
                </a:cubicBezTo>
                <a:cubicBezTo>
                  <a:pt x="981168" y="1379887"/>
                  <a:pt x="461226" y="1356760"/>
                  <a:pt x="2455" y="1410722"/>
                </a:cubicBezTo>
                <a:cubicBezTo>
                  <a:pt x="2455" y="1379887"/>
                  <a:pt x="33039" y="1379887"/>
                  <a:pt x="48332" y="1356760"/>
                </a:cubicBezTo>
                <a:cubicBezTo>
                  <a:pt x="48332" y="1325925"/>
                  <a:pt x="-12838" y="1356760"/>
                  <a:pt x="2455" y="1302798"/>
                </a:cubicBezTo>
                <a:cubicBezTo>
                  <a:pt x="10101" y="1079241"/>
                  <a:pt x="25393" y="878811"/>
                  <a:pt x="25393" y="647545"/>
                </a:cubicBezTo>
                <a:cubicBezTo>
                  <a:pt x="25393" y="423988"/>
                  <a:pt x="10101" y="215848"/>
                  <a:pt x="86564" y="38544"/>
                </a:cubicBezTo>
                <a:cubicBezTo>
                  <a:pt x="660029" y="46253"/>
                  <a:pt x="1034692" y="30836"/>
                  <a:pt x="1592864" y="23127"/>
                </a:cubicBezTo>
                <a:cubicBezTo>
                  <a:pt x="1898712" y="15418"/>
                  <a:pt x="2204560" y="7709"/>
                  <a:pt x="252570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AF65F-89AD-468C-9AD4-44D5F546D8C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3EB2-C679-4FA1-AEFD-5F6833F98AF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1548489" y="2617863"/>
            <a:ext cx="3847346" cy="2583559"/>
          </a:xfrm>
          <a:custGeom>
            <a:avLst/>
            <a:gdLst>
              <a:gd name="connsiteX0" fmla="*/ 3847107 w 3847346"/>
              <a:gd name="connsiteY0" fmla="*/ 17512 h 2583559"/>
              <a:gd name="connsiteX1" fmla="*/ 3847346 w 3847346"/>
              <a:gd name="connsiteY1" fmla="*/ 17846 h 2583559"/>
              <a:gd name="connsiteX2" fmla="*/ 3847004 w 3847346"/>
              <a:gd name="connsiteY2" fmla="*/ 17849 h 2583559"/>
              <a:gd name="connsiteX3" fmla="*/ 10055 w 3847346"/>
              <a:gd name="connsiteY3" fmla="*/ 0 h 2583559"/>
              <a:gd name="connsiteX4" fmla="*/ 29246 w 3847346"/>
              <a:gd name="connsiteY4" fmla="*/ 4456 h 2583559"/>
              <a:gd name="connsiteX5" fmla="*/ 217856 w 3847346"/>
              <a:gd name="connsiteY5" fmla="*/ 18207 h 2583559"/>
              <a:gd name="connsiteX6" fmla="*/ 3790409 w 3847346"/>
              <a:gd name="connsiteY6" fmla="*/ 18207 h 2583559"/>
              <a:gd name="connsiteX7" fmla="*/ 3847004 w 3847346"/>
              <a:gd name="connsiteY7" fmla="*/ 17849 h 2583559"/>
              <a:gd name="connsiteX8" fmla="*/ 3843502 w 3847346"/>
              <a:gd name="connsiteY8" fmla="*/ 29330 h 2583559"/>
              <a:gd name="connsiteX9" fmla="*/ 3842284 w 3847346"/>
              <a:gd name="connsiteY9" fmla="*/ 28697 h 2583559"/>
              <a:gd name="connsiteX10" fmla="*/ 3843473 w 3847346"/>
              <a:gd name="connsiteY10" fmla="*/ 29426 h 2583559"/>
              <a:gd name="connsiteX11" fmla="*/ 3837282 w 3847346"/>
              <a:gd name="connsiteY11" fmla="*/ 49726 h 2583559"/>
              <a:gd name="connsiteX12" fmla="*/ 3832047 w 3847346"/>
              <a:gd name="connsiteY12" fmla="*/ 118139 h 2583559"/>
              <a:gd name="connsiteX13" fmla="*/ 3823719 w 3847346"/>
              <a:gd name="connsiteY13" fmla="*/ 2474857 h 2583559"/>
              <a:gd name="connsiteX14" fmla="*/ 3827237 w 3847346"/>
              <a:gd name="connsiteY14" fmla="*/ 2543593 h 2583559"/>
              <a:gd name="connsiteX15" fmla="*/ 3832830 w 3847346"/>
              <a:gd name="connsiteY15" fmla="*/ 2564059 h 2583559"/>
              <a:gd name="connsiteX16" fmla="*/ 3828890 w 3847346"/>
              <a:gd name="connsiteY16" fmla="*/ 2570442 h 2583559"/>
              <a:gd name="connsiteX17" fmla="*/ 3824517 w 3847346"/>
              <a:gd name="connsiteY17" fmla="*/ 2583559 h 2583559"/>
              <a:gd name="connsiteX18" fmla="*/ 3740444 w 3847346"/>
              <a:gd name="connsiteY18" fmla="*/ 2583117 h 2583559"/>
              <a:gd name="connsiteX19" fmla="*/ 39795 w 3847346"/>
              <a:gd name="connsiteY19" fmla="*/ 2574837 h 2583559"/>
              <a:gd name="connsiteX20" fmla="*/ 27506 w 3847346"/>
              <a:gd name="connsiteY20" fmla="*/ 2566330 h 2583559"/>
              <a:gd name="connsiteX21" fmla="*/ 19654 w 3847346"/>
              <a:gd name="connsiteY21" fmla="*/ 2560743 h 2583559"/>
              <a:gd name="connsiteX22" fmla="*/ 19778 w 3847346"/>
              <a:gd name="connsiteY22" fmla="*/ 2559805 h 2583559"/>
              <a:gd name="connsiteX23" fmla="*/ 36902 w 3847346"/>
              <a:gd name="connsiteY23" fmla="*/ 2484667 h 2583559"/>
              <a:gd name="connsiteX24" fmla="*/ 37481 w 3847346"/>
              <a:gd name="connsiteY24" fmla="*/ 2473784 h 2583559"/>
              <a:gd name="connsiteX25" fmla="*/ 37549 w 3847346"/>
              <a:gd name="connsiteY25" fmla="*/ 2502210 h 2583559"/>
              <a:gd name="connsiteX26" fmla="*/ 39367 w 3847346"/>
              <a:gd name="connsiteY26" fmla="*/ 2561002 h 2583559"/>
              <a:gd name="connsiteX27" fmla="*/ 39495 w 3847346"/>
              <a:gd name="connsiteY27" fmla="*/ 2430022 h 2583559"/>
              <a:gd name="connsiteX28" fmla="*/ 40778 w 3847346"/>
              <a:gd name="connsiteY28" fmla="*/ 2389622 h 2583559"/>
              <a:gd name="connsiteX29" fmla="*/ 40108 w 3847346"/>
              <a:gd name="connsiteY29" fmla="*/ 1803280 h 2583559"/>
              <a:gd name="connsiteX30" fmla="*/ 39495 w 3847346"/>
              <a:gd name="connsiteY30" fmla="*/ 2430022 h 2583559"/>
              <a:gd name="connsiteX31" fmla="*/ 39033 w 3847346"/>
              <a:gd name="connsiteY31" fmla="*/ 2444590 h 2583559"/>
              <a:gd name="connsiteX32" fmla="*/ 37481 w 3847346"/>
              <a:gd name="connsiteY32" fmla="*/ 2473784 h 2583559"/>
              <a:gd name="connsiteX33" fmla="*/ 37386 w 3847346"/>
              <a:gd name="connsiteY33" fmla="*/ 2434154 h 2583559"/>
              <a:gd name="connsiteX34" fmla="*/ 35018 w 3847346"/>
              <a:gd name="connsiteY34" fmla="*/ 1808647 h 2583559"/>
              <a:gd name="connsiteX35" fmla="*/ 9665 w 3847346"/>
              <a:gd name="connsiteY35" fmla="*/ 1552 h 2583559"/>
              <a:gd name="connsiteX36" fmla="*/ 9675 w 3847346"/>
              <a:gd name="connsiteY36" fmla="*/ 477 h 258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847346" h="2583559">
                <a:moveTo>
                  <a:pt x="3847107" y="17512"/>
                </a:moveTo>
                <a:lnTo>
                  <a:pt x="3847346" y="17846"/>
                </a:lnTo>
                <a:lnTo>
                  <a:pt x="3847004" y="17849"/>
                </a:lnTo>
                <a:close/>
                <a:moveTo>
                  <a:pt x="10055" y="0"/>
                </a:moveTo>
                <a:lnTo>
                  <a:pt x="29246" y="4456"/>
                </a:lnTo>
                <a:cubicBezTo>
                  <a:pt x="77239" y="12677"/>
                  <a:pt x="139091" y="17861"/>
                  <a:pt x="217856" y="18207"/>
                </a:cubicBezTo>
                <a:cubicBezTo>
                  <a:pt x="847980" y="20982"/>
                  <a:pt x="3188044" y="1552"/>
                  <a:pt x="3790409" y="18207"/>
                </a:cubicBezTo>
                <a:lnTo>
                  <a:pt x="3847004" y="17849"/>
                </a:lnTo>
                <a:lnTo>
                  <a:pt x="3843502" y="29330"/>
                </a:lnTo>
                <a:lnTo>
                  <a:pt x="3842284" y="28697"/>
                </a:lnTo>
                <a:lnTo>
                  <a:pt x="3843473" y="29426"/>
                </a:lnTo>
                <a:lnTo>
                  <a:pt x="3837282" y="49726"/>
                </a:lnTo>
                <a:cubicBezTo>
                  <a:pt x="3833586" y="69832"/>
                  <a:pt x="3831700" y="92549"/>
                  <a:pt x="3832047" y="118139"/>
                </a:cubicBezTo>
                <a:cubicBezTo>
                  <a:pt x="3837598" y="527581"/>
                  <a:pt x="3838987" y="2064027"/>
                  <a:pt x="3823719" y="2474857"/>
                </a:cubicBezTo>
                <a:cubicBezTo>
                  <a:pt x="3822766" y="2500534"/>
                  <a:pt x="3824082" y="2523359"/>
                  <a:pt x="3827237" y="2543593"/>
                </a:cubicBezTo>
                <a:lnTo>
                  <a:pt x="3832830" y="2564059"/>
                </a:lnTo>
                <a:lnTo>
                  <a:pt x="3828890" y="2570442"/>
                </a:lnTo>
                <a:lnTo>
                  <a:pt x="3824517" y="2583559"/>
                </a:lnTo>
                <a:lnTo>
                  <a:pt x="3740444" y="2583117"/>
                </a:lnTo>
                <a:lnTo>
                  <a:pt x="39795" y="2574837"/>
                </a:lnTo>
                <a:lnTo>
                  <a:pt x="27506" y="2566330"/>
                </a:lnTo>
                <a:lnTo>
                  <a:pt x="19654" y="2560743"/>
                </a:lnTo>
                <a:lnTo>
                  <a:pt x="19778" y="2559805"/>
                </a:lnTo>
                <a:cubicBezTo>
                  <a:pt x="23895" y="2539826"/>
                  <a:pt x="31558" y="2562767"/>
                  <a:pt x="36902" y="2484667"/>
                </a:cubicBezTo>
                <a:lnTo>
                  <a:pt x="37481" y="2473784"/>
                </a:lnTo>
                <a:lnTo>
                  <a:pt x="37549" y="2502210"/>
                </a:lnTo>
                <a:cubicBezTo>
                  <a:pt x="37774" y="2539553"/>
                  <a:pt x="38281" y="2560278"/>
                  <a:pt x="39367" y="2561002"/>
                </a:cubicBezTo>
                <a:lnTo>
                  <a:pt x="39495" y="2430022"/>
                </a:lnTo>
                <a:lnTo>
                  <a:pt x="40778" y="2389622"/>
                </a:lnTo>
                <a:cubicBezTo>
                  <a:pt x="43305" y="2284200"/>
                  <a:pt x="43795" y="2106241"/>
                  <a:pt x="40108" y="1803280"/>
                </a:cubicBezTo>
                <a:lnTo>
                  <a:pt x="39495" y="2430022"/>
                </a:lnTo>
                <a:lnTo>
                  <a:pt x="39033" y="2444590"/>
                </a:lnTo>
                <a:lnTo>
                  <a:pt x="37481" y="2473784"/>
                </a:lnTo>
                <a:lnTo>
                  <a:pt x="37386" y="2434154"/>
                </a:lnTo>
                <a:cubicBezTo>
                  <a:pt x="37338" y="2301360"/>
                  <a:pt x="38111" y="2075257"/>
                  <a:pt x="35018" y="1808647"/>
                </a:cubicBezTo>
                <a:cubicBezTo>
                  <a:pt x="30069" y="1382073"/>
                  <a:pt x="-20806" y="299958"/>
                  <a:pt x="9665" y="1552"/>
                </a:cubicBezTo>
                <a:lnTo>
                  <a:pt x="9675" y="47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1D6B3-4AFA-43AA-927A-56A3D934F6F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3A23B-4935-48B4-B18C-2AEB477049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2107728" y="2447636"/>
            <a:ext cx="2783734" cy="2783734"/>
          </a:xfrm>
          <a:custGeom>
            <a:avLst/>
            <a:gdLst>
              <a:gd name="connsiteX0" fmla="*/ 1391867 w 2783734"/>
              <a:gd name="connsiteY0" fmla="*/ 0 h 2783734"/>
              <a:gd name="connsiteX1" fmla="*/ 2783734 w 2783734"/>
              <a:gd name="connsiteY1" fmla="*/ 1391867 h 2783734"/>
              <a:gd name="connsiteX2" fmla="*/ 1391867 w 2783734"/>
              <a:gd name="connsiteY2" fmla="*/ 2783734 h 2783734"/>
              <a:gd name="connsiteX3" fmla="*/ 0 w 2783734"/>
              <a:gd name="connsiteY3" fmla="*/ 1391867 h 2783734"/>
              <a:gd name="connsiteX4" fmla="*/ 1391867 w 2783734"/>
              <a:gd name="connsiteY4" fmla="*/ 0 h 27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3734" h="2783734">
                <a:moveTo>
                  <a:pt x="1391867" y="0"/>
                </a:moveTo>
                <a:cubicBezTo>
                  <a:pt x="2160574" y="0"/>
                  <a:pt x="2783734" y="623161"/>
                  <a:pt x="2783734" y="1391867"/>
                </a:cubicBezTo>
                <a:cubicBezTo>
                  <a:pt x="2783734" y="2160574"/>
                  <a:pt x="2160574" y="2783734"/>
                  <a:pt x="1391867" y="2783734"/>
                </a:cubicBezTo>
                <a:cubicBezTo>
                  <a:pt x="623161" y="2783734"/>
                  <a:pt x="0" y="2160574"/>
                  <a:pt x="0" y="1391867"/>
                </a:cubicBezTo>
                <a:cubicBezTo>
                  <a:pt x="0" y="623161"/>
                  <a:pt x="623161" y="0"/>
                  <a:pt x="139186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0C47A-03CE-45D7-9077-326DD4770EB8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7F8B2-A653-44CC-B41B-4530D25EF3C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2563693" y="2566051"/>
            <a:ext cx="2454026" cy="1468375"/>
          </a:xfrm>
          <a:custGeom>
            <a:avLst/>
            <a:gdLst>
              <a:gd name="connsiteX0" fmla="*/ 2383778 w 2454026"/>
              <a:gd name="connsiteY0" fmla="*/ 0 h 1468375"/>
              <a:gd name="connsiteX1" fmla="*/ 2454026 w 2454026"/>
              <a:gd name="connsiteY1" fmla="*/ 1343759 h 1468375"/>
              <a:gd name="connsiteX2" fmla="*/ 70246 w 2454026"/>
              <a:gd name="connsiteY2" fmla="*/ 1468375 h 1468375"/>
              <a:gd name="connsiteX3" fmla="*/ 0 w 2454026"/>
              <a:gd name="connsiteY3" fmla="*/ 124615 h 146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026" h="1468375">
                <a:moveTo>
                  <a:pt x="2383778" y="0"/>
                </a:moveTo>
                <a:lnTo>
                  <a:pt x="2454026" y="1343759"/>
                </a:lnTo>
                <a:lnTo>
                  <a:pt x="70246" y="1468375"/>
                </a:lnTo>
                <a:lnTo>
                  <a:pt x="0" y="12461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B764-5165-45AC-9D3D-730F004DF79B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6FDD1-2F5E-4284-BF12-9C40F466DB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8149790" y="2151994"/>
            <a:ext cx="1763782" cy="3197155"/>
          </a:xfrm>
          <a:custGeom>
            <a:avLst/>
            <a:gdLst>
              <a:gd name="connsiteX0" fmla="*/ 63973 w 1763782"/>
              <a:gd name="connsiteY0" fmla="*/ 0 h 3197155"/>
              <a:gd name="connsiteX1" fmla="*/ 1699810 w 1763782"/>
              <a:gd name="connsiteY1" fmla="*/ 0 h 3197155"/>
              <a:gd name="connsiteX2" fmla="*/ 1763782 w 1763782"/>
              <a:gd name="connsiteY2" fmla="*/ 73031 h 3197155"/>
              <a:gd name="connsiteX3" fmla="*/ 1763782 w 1763782"/>
              <a:gd name="connsiteY3" fmla="*/ 3124124 h 3197155"/>
              <a:gd name="connsiteX4" fmla="*/ 1699810 w 1763782"/>
              <a:gd name="connsiteY4" fmla="*/ 3197155 h 3197155"/>
              <a:gd name="connsiteX5" fmla="*/ 63973 w 1763782"/>
              <a:gd name="connsiteY5" fmla="*/ 3197155 h 3197155"/>
              <a:gd name="connsiteX6" fmla="*/ 0 w 1763782"/>
              <a:gd name="connsiteY6" fmla="*/ 3124124 h 3197155"/>
              <a:gd name="connsiteX7" fmla="*/ 0 w 1763782"/>
              <a:gd name="connsiteY7" fmla="*/ 73031 h 3197155"/>
              <a:gd name="connsiteX8" fmla="*/ 63973 w 1763782"/>
              <a:gd name="connsiteY8" fmla="*/ 0 h 319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3782" h="3197155">
                <a:moveTo>
                  <a:pt x="63973" y="0"/>
                </a:moveTo>
                <a:lnTo>
                  <a:pt x="1699810" y="0"/>
                </a:lnTo>
                <a:cubicBezTo>
                  <a:pt x="1735140" y="0"/>
                  <a:pt x="1763782" y="32698"/>
                  <a:pt x="1763782" y="73031"/>
                </a:cubicBezTo>
                <a:lnTo>
                  <a:pt x="1763782" y="3124124"/>
                </a:lnTo>
                <a:cubicBezTo>
                  <a:pt x="1763782" y="3164457"/>
                  <a:pt x="1735140" y="3197155"/>
                  <a:pt x="1699810" y="3197155"/>
                </a:cubicBezTo>
                <a:lnTo>
                  <a:pt x="63973" y="3197155"/>
                </a:lnTo>
                <a:cubicBezTo>
                  <a:pt x="28642" y="3197155"/>
                  <a:pt x="0" y="3164457"/>
                  <a:pt x="0" y="3124124"/>
                </a:cubicBezTo>
                <a:lnTo>
                  <a:pt x="0" y="73031"/>
                </a:lnTo>
                <a:cubicBezTo>
                  <a:pt x="0" y="32698"/>
                  <a:pt x="28642" y="0"/>
                  <a:pt x="639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0DFC9-B07B-4D18-B0D4-8EFE9059A9C7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A1B2E-81CD-4337-9399-119EB954DC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7"/>
          </p:nvPr>
        </p:nvSpPr>
        <p:spPr>
          <a:xfrm>
            <a:off x="1178919" y="2641601"/>
            <a:ext cx="2076296" cy="2105891"/>
          </a:xfrm>
          <a:custGeom>
            <a:avLst/>
            <a:gdLst>
              <a:gd name="connsiteX0" fmla="*/ 0 w 2076296"/>
              <a:gd name="connsiteY0" fmla="*/ 0 h 2105891"/>
              <a:gd name="connsiteX1" fmla="*/ 2076296 w 2076296"/>
              <a:gd name="connsiteY1" fmla="*/ 0 h 2105891"/>
              <a:gd name="connsiteX2" fmla="*/ 2076296 w 2076296"/>
              <a:gd name="connsiteY2" fmla="*/ 2105891 h 2105891"/>
              <a:gd name="connsiteX3" fmla="*/ 0 w 2076296"/>
              <a:gd name="connsiteY3" fmla="*/ 2105891 h 210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296" h="2105891">
                <a:moveTo>
                  <a:pt x="0" y="0"/>
                </a:moveTo>
                <a:lnTo>
                  <a:pt x="2076296" y="0"/>
                </a:lnTo>
                <a:lnTo>
                  <a:pt x="2076296" y="2105891"/>
                </a:lnTo>
                <a:lnTo>
                  <a:pt x="0" y="210589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6"/>
          </p:nvPr>
        </p:nvSpPr>
        <p:spPr>
          <a:xfrm>
            <a:off x="8936785" y="2641602"/>
            <a:ext cx="2076296" cy="2105891"/>
          </a:xfrm>
          <a:custGeom>
            <a:avLst/>
            <a:gdLst>
              <a:gd name="connsiteX0" fmla="*/ 0 w 2076296"/>
              <a:gd name="connsiteY0" fmla="*/ 0 h 2105891"/>
              <a:gd name="connsiteX1" fmla="*/ 2076296 w 2076296"/>
              <a:gd name="connsiteY1" fmla="*/ 0 h 2105891"/>
              <a:gd name="connsiteX2" fmla="*/ 2076296 w 2076296"/>
              <a:gd name="connsiteY2" fmla="*/ 2105891 h 2105891"/>
              <a:gd name="connsiteX3" fmla="*/ 0 w 2076296"/>
              <a:gd name="connsiteY3" fmla="*/ 2105891 h 210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296" h="2105891">
                <a:moveTo>
                  <a:pt x="0" y="0"/>
                </a:moveTo>
                <a:lnTo>
                  <a:pt x="2076296" y="0"/>
                </a:lnTo>
                <a:lnTo>
                  <a:pt x="2076296" y="2105891"/>
                </a:lnTo>
                <a:lnTo>
                  <a:pt x="0" y="210589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5"/>
          </p:nvPr>
        </p:nvSpPr>
        <p:spPr>
          <a:xfrm>
            <a:off x="5057852" y="2641602"/>
            <a:ext cx="2076296" cy="2105891"/>
          </a:xfrm>
          <a:custGeom>
            <a:avLst/>
            <a:gdLst>
              <a:gd name="connsiteX0" fmla="*/ 0 w 2076296"/>
              <a:gd name="connsiteY0" fmla="*/ 0 h 2105891"/>
              <a:gd name="connsiteX1" fmla="*/ 2076296 w 2076296"/>
              <a:gd name="connsiteY1" fmla="*/ 0 h 2105891"/>
              <a:gd name="connsiteX2" fmla="*/ 2076296 w 2076296"/>
              <a:gd name="connsiteY2" fmla="*/ 2105891 h 2105891"/>
              <a:gd name="connsiteX3" fmla="*/ 0 w 2076296"/>
              <a:gd name="connsiteY3" fmla="*/ 2105891 h 210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296" h="2105891">
                <a:moveTo>
                  <a:pt x="0" y="0"/>
                </a:moveTo>
                <a:lnTo>
                  <a:pt x="2076296" y="0"/>
                </a:lnTo>
                <a:lnTo>
                  <a:pt x="2076296" y="2105891"/>
                </a:lnTo>
                <a:lnTo>
                  <a:pt x="0" y="210589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47A7E-A140-4F06-BCBB-62E1888879A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A2517-7696-43A9-8380-84C5EAFDABC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761FB4B-6298-4048-A470-3082B8B7F36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CCB6179-3FB6-489B-A8D0-6C0DA2B61134}" type="slidenum">
              <a:rPr lang="zh-CN" altLang="en-US"/>
            </a:fld>
            <a:endParaRPr lang="zh-CN" altLang="en-US"/>
          </a:p>
        </p:txBody>
      </p:sp>
      <p:pic>
        <p:nvPicPr>
          <p:cNvPr id="1031" name="图片 7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等线" panose="02010600030101010101" charset="-122"/>
          <a:ea typeface="等线" panose="02010600030101010101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微软雅黑" panose="020B0503020204020204" pitchFamily="34" charset="-122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微软雅黑" panose="020B0503020204020204" pitchFamily="34" charset="-122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微软雅黑" panose="020B0503020204020204" pitchFamily="34" charset="-12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微软雅黑" panose="020B0503020204020204" pitchFamily="34" charset="-122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微软雅黑" panose="020B0503020204020204" pitchFamily="34" charset="-122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4.jpeg"/><Relationship Id="rId1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51.jpeg"/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1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BD3"/>
            </a:gs>
            <a:gs pos="100000">
              <a:srgbClr val="03437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109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39838" y="5457825"/>
            <a:ext cx="42576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2" name="组合 112"/>
          <p:cNvGrpSpPr/>
          <p:nvPr/>
        </p:nvGrpSpPr>
        <p:grpSpPr bwMode="auto">
          <a:xfrm>
            <a:off x="4753155" y="2344738"/>
            <a:ext cx="6438719" cy="1656620"/>
            <a:chOff x="5148279" y="2253564"/>
            <a:chExt cx="6572298" cy="1656462"/>
          </a:xfrm>
        </p:grpSpPr>
        <p:sp>
          <p:nvSpPr>
            <p:cNvPr id="10246" name="矩形 51"/>
            <p:cNvSpPr>
              <a:spLocks noChangeArrowheads="1"/>
            </p:cNvSpPr>
            <p:nvPr/>
          </p:nvSpPr>
          <p:spPr bwMode="auto">
            <a:xfrm>
              <a:off x="6448847" y="3077080"/>
              <a:ext cx="184723" cy="5231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lang="zh-CN" altLang="en-US" sz="2800" dirty="0">
                <a:solidFill>
                  <a:srgbClr val="404040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0245" name="矩形 52"/>
            <p:cNvSpPr>
              <a:spLocks noChangeArrowheads="1"/>
            </p:cNvSpPr>
            <p:nvPr/>
          </p:nvSpPr>
          <p:spPr bwMode="auto">
            <a:xfrm>
              <a:off x="5148279" y="3545666"/>
              <a:ext cx="6571982" cy="3643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1600" dirty="0">
                  <a:solidFill>
                    <a:srgbClr val="404040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                       </a:t>
              </a:r>
              <a:endParaRPr lang="zh-CN" altLang="en-US" sz="2400" spc="-100" dirty="0">
                <a:solidFill>
                  <a:srgbClr val="404040"/>
                </a:solidFill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10248" name="矩形 55"/>
            <p:cNvSpPr>
              <a:spLocks noChangeArrowheads="1"/>
            </p:cNvSpPr>
            <p:nvPr/>
          </p:nvSpPr>
          <p:spPr bwMode="auto">
            <a:xfrm>
              <a:off x="6337682" y="2253564"/>
              <a:ext cx="184723" cy="7078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lang="zh-CN" altLang="en-US" sz="4000" b="1" dirty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cxnSp>
          <p:nvCxnSpPr>
            <p:cNvPr id="112" name="直接连接符 111"/>
            <p:cNvCxnSpPr/>
            <p:nvPr/>
          </p:nvCxnSpPr>
          <p:spPr>
            <a:xfrm>
              <a:off x="5403635" y="2945258"/>
              <a:ext cx="6316942" cy="1626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43" name="图片 2" descr="图片1_副本"/>
          <p:cNvPicPr>
            <a:picLocks noChangeAspect="1"/>
          </p:cNvPicPr>
          <p:nvPr/>
        </p:nvPicPr>
        <p:blipFill>
          <a:blip r:embed="rId2" cstate="print"/>
          <a:srcRect r="61819"/>
          <a:stretch>
            <a:fillRect/>
          </a:stretch>
        </p:blipFill>
        <p:spPr bwMode="auto">
          <a:xfrm>
            <a:off x="1433830" y="501650"/>
            <a:ext cx="1744345" cy="609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21157" y="2174718"/>
            <a:ext cx="6901666" cy="223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小标宋简体" pitchFamily="2" charset="-122"/>
                <a:ea typeface="方正小标宋简体" pitchFamily="2" charset="-122"/>
              </a:rPr>
              <a:t>  </a:t>
            </a:r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个人所得税综合所得年度汇算</a:t>
            </a:r>
            <a:endParaRPr lang="zh-CN" altLang="en-US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           </a:t>
            </a:r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手机</a:t>
            </a:r>
            <a:r>
              <a:rPr lang="en-US" alt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APP</a:t>
            </a:r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申报操作</a:t>
            </a:r>
            <a:endParaRPr lang="en-US" altLang="zh-CN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         </a:t>
            </a:r>
            <a:endParaRPr lang="zh-CN" altLang="en-US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8135" y="274955"/>
            <a:ext cx="9139555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40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2019</a:t>
            </a:r>
            <a:r>
              <a:rPr lang="zh-CN" altLang="en-US" sz="40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年度个税汇算清缴系列培训</a:t>
            </a:r>
            <a:endParaRPr lang="zh-CN" altLang="en-US" sz="40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21985" y="5600700"/>
            <a:ext cx="621220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</a:rPr>
              <a:t>国家税务总局黄石市西塞山区税务局</a:t>
            </a:r>
            <a:endParaRPr lang="zh-CN" altLang="en-US" sz="2800" b="1" dirty="0" smtClean="0">
              <a:solidFill>
                <a:srgbClr val="0070C0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13638213" y="-492125"/>
            <a:ext cx="0" cy="2924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999490" y="904240"/>
            <a:ext cx="9859010" cy="1333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99738" y="382270"/>
            <a:ext cx="674497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个人所得税</a:t>
            </a:r>
            <a:r>
              <a:rPr lang="en-US" altLang="zh-CN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APP</a:t>
            </a: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申报操作</a:t>
            </a:r>
            <a:endParaRPr lang="zh-CN" altLang="en-US" sz="2800" dirty="0">
              <a:solidFill>
                <a:schemeClr val="accent1"/>
              </a:solidFill>
              <a:latin typeface="+mn-ea"/>
              <a:ea typeface="宋体" panose="02010600030101010101" pitchFamily="2" charset="-122"/>
            </a:endParaRPr>
          </a:p>
        </p:txBody>
      </p:sp>
      <p:pic>
        <p:nvPicPr>
          <p:cNvPr id="10" name="图片 9" descr="QQ_副本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1150600" y="4791075"/>
            <a:ext cx="1405255" cy="18732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99490" y="1159510"/>
            <a:ext cx="5590540" cy="48875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（三）更正与作废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如您申报后，发现申报数据有误，可进行更正或者作废。具体操作时，可通过【查询】-【申报查询（更正/作废申报）】-【申报详情】查看已申报情况。但是，如您已申请退税，需要先撤销退税，再进行更正或作废；如果您前次申请退税已办理成功，则您无法撤销，需结合上次申报情况申报更正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图片 3" descr="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660" y="8255"/>
            <a:ext cx="4051935" cy="684974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13638213" y="-492125"/>
            <a:ext cx="0" cy="2924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999490" y="904240"/>
            <a:ext cx="9859010" cy="1333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99738" y="382270"/>
            <a:ext cx="674497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个人所得税</a:t>
            </a:r>
            <a:r>
              <a:rPr lang="en-US" altLang="zh-CN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APP</a:t>
            </a: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申报操作</a:t>
            </a:r>
            <a:endParaRPr lang="zh-CN" altLang="en-US" sz="2800" dirty="0">
              <a:solidFill>
                <a:schemeClr val="accent1"/>
              </a:solidFill>
              <a:latin typeface="+mn-ea"/>
              <a:ea typeface="宋体" panose="02010600030101010101" pitchFamily="2" charset="-122"/>
            </a:endParaRPr>
          </a:p>
        </p:txBody>
      </p:sp>
      <p:pic>
        <p:nvPicPr>
          <p:cNvPr id="10" name="图片 9" descr="QQ_副本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1150600" y="4791075"/>
            <a:ext cx="1405255" cy="18732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99490" y="1206500"/>
            <a:ext cx="9705975" cy="4924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sym typeface="+mn-ea"/>
              </a:rPr>
              <a:t>一、标准申报</a:t>
            </a:r>
            <a:endParaRPr lang="zh-CN" altLang="en-US" sz="28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 defTabSz="914400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sym typeface="+mn-ea"/>
              </a:rPr>
              <a:t>【适用情形】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 defTabSz="914400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sym typeface="+mn-ea"/>
              </a:rPr>
              <a:t>       居民个人纳税年度内仅从中国境内取得工资薪金所得、劳务报酬所得、稿酬所得、特许权使用费所得（以下称“综合所得”），按税法规定进行的个人所得税年度汇算。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sym typeface="+mn-ea"/>
            </a:endParaRPr>
          </a:p>
          <a:p>
            <a:pPr algn="l" defTabSz="914400">
              <a:lnSpc>
                <a:spcPct val="120000"/>
              </a:lnSpc>
            </a:pP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sym typeface="+mn-ea"/>
            </a:endParaRPr>
          </a:p>
          <a:p>
            <a:pPr algn="l" defTabSz="914400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sym typeface="+mn-ea"/>
              </a:rPr>
              <a:t>【注意】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sym typeface="+mn-ea"/>
            </a:endParaRPr>
          </a:p>
          <a:p>
            <a:pPr algn="l" defTabSz="914400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sym typeface="+mn-ea"/>
              </a:rPr>
              <a:t>1、适用“简易申报”模式的个人可以切换成“标准申报”模式，反之不可以。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sym typeface="+mn-ea"/>
            </a:endParaRPr>
          </a:p>
          <a:p>
            <a:pPr algn="l" defTabSz="914400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sym typeface="+mn-ea"/>
              </a:rPr>
              <a:t>2、居民个人取得境外所得的，需到办税服务大厅办理。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13638213" y="-492125"/>
            <a:ext cx="0" cy="2924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999490" y="904240"/>
            <a:ext cx="9859010" cy="1333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99738" y="382270"/>
            <a:ext cx="674497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个人所得税</a:t>
            </a:r>
            <a:r>
              <a:rPr lang="en-US" altLang="zh-CN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APP</a:t>
            </a: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申报操作</a:t>
            </a:r>
            <a:endParaRPr lang="zh-CN" altLang="en-US" sz="2800" dirty="0">
              <a:solidFill>
                <a:schemeClr val="accent1"/>
              </a:solidFill>
              <a:latin typeface="+mn-ea"/>
              <a:ea typeface="宋体" panose="02010600030101010101" pitchFamily="2" charset="-122"/>
            </a:endParaRPr>
          </a:p>
        </p:txBody>
      </p:sp>
      <p:pic>
        <p:nvPicPr>
          <p:cNvPr id="10" name="图片 9" descr="QQ_副本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1150600" y="4791075"/>
            <a:ext cx="1405255" cy="18732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99490" y="917575"/>
            <a:ext cx="5974080" cy="58464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【操作步骤】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（一）确认基本信息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1、APP首页点击“综合所得年度汇算”，进入个人所得税年度自行申报页面。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2、选择填报方式，建议选择“使用申报数据进行填报”，也可以是“自行填写”；此页面您可以点击“查看收入纳税数据”，展示“收入纳税数据”和“专项附加扣除采集记录”。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如果对收入信息有异议，进入详情支持对收入明细进行“申诉、删除”。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图片 2" descr="12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820" y="20955"/>
            <a:ext cx="3983355" cy="6906260"/>
          </a:xfrm>
          <a:prstGeom prst="rect">
            <a:avLst/>
          </a:prstGeom>
        </p:spPr>
      </p:pic>
      <p:pic>
        <p:nvPicPr>
          <p:cNvPr id="4" name="图片 3" descr="12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820" y="20955"/>
            <a:ext cx="3983355" cy="688086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13638213" y="-492125"/>
            <a:ext cx="0" cy="2924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999490" y="904240"/>
            <a:ext cx="9859010" cy="1333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99738" y="382270"/>
            <a:ext cx="674497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个人所得税</a:t>
            </a:r>
            <a:r>
              <a:rPr lang="en-US" altLang="zh-CN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APP</a:t>
            </a: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申报操作</a:t>
            </a:r>
            <a:endParaRPr lang="zh-CN" altLang="en-US" sz="2800" dirty="0">
              <a:solidFill>
                <a:schemeClr val="accent1"/>
              </a:solidFill>
              <a:latin typeface="+mn-ea"/>
              <a:ea typeface="宋体" panose="02010600030101010101" pitchFamily="2" charset="-122"/>
            </a:endParaRPr>
          </a:p>
        </p:txBody>
      </p:sp>
      <p:pic>
        <p:nvPicPr>
          <p:cNvPr id="10" name="图片 9" descr="QQ_副本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1150600" y="4791075"/>
            <a:ext cx="1405255" cy="18732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99490" y="1637030"/>
            <a:ext cx="4442460" cy="152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3、弹出“标准申报须知”，勾选“我已知晓并同意”，点击“进入申报”。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图片 2" descr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917575"/>
            <a:ext cx="4091940" cy="685736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13638213" y="-492125"/>
            <a:ext cx="0" cy="2924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999490" y="904240"/>
            <a:ext cx="9859010" cy="1333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99738" y="382270"/>
            <a:ext cx="674497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个人所得税</a:t>
            </a:r>
            <a:r>
              <a:rPr lang="en-US" altLang="zh-CN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APP</a:t>
            </a: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申报操作</a:t>
            </a:r>
            <a:endParaRPr lang="zh-CN" altLang="en-US" sz="2800" dirty="0">
              <a:solidFill>
                <a:schemeClr val="accent1"/>
              </a:solidFill>
              <a:latin typeface="+mn-ea"/>
              <a:ea typeface="宋体" panose="02010600030101010101" pitchFamily="2" charset="-122"/>
            </a:endParaRPr>
          </a:p>
        </p:txBody>
      </p:sp>
      <p:pic>
        <p:nvPicPr>
          <p:cNvPr id="10" name="图片 9" descr="QQ_副本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1150600" y="4791075"/>
            <a:ext cx="1405255" cy="18732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99490" y="1132840"/>
            <a:ext cx="5267325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4、申报环节——基本信息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选择或确认 “任职受雇单位”， 无任职受雇单位的，选户籍地或经常居住地，系统将自动带出主管税务机关；点击“下一步”。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图片 2" descr="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815" y="92710"/>
            <a:ext cx="4572000" cy="77597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13638213" y="-492125"/>
            <a:ext cx="0" cy="2924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999490" y="904240"/>
            <a:ext cx="9859010" cy="1333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99738" y="382270"/>
            <a:ext cx="674497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个人所得税</a:t>
            </a:r>
            <a:r>
              <a:rPr lang="en-US" altLang="zh-CN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APP</a:t>
            </a: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申报操作</a:t>
            </a:r>
            <a:endParaRPr lang="zh-CN" altLang="en-US" sz="2800" dirty="0">
              <a:solidFill>
                <a:schemeClr val="accent1"/>
              </a:solidFill>
              <a:latin typeface="+mn-ea"/>
              <a:ea typeface="宋体" panose="02010600030101010101" pitchFamily="2" charset="-122"/>
            </a:endParaRPr>
          </a:p>
        </p:txBody>
      </p:sp>
      <p:pic>
        <p:nvPicPr>
          <p:cNvPr id="10" name="图片 9" descr="QQ_副本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1150600" y="4791075"/>
            <a:ext cx="1405255" cy="18732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99490" y="1183005"/>
            <a:ext cx="2289810" cy="34486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（二）生成和确认申报表信息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收入和税前扣除。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图片 6" descr="15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634105"/>
            <a:ext cx="3194050" cy="2838450"/>
          </a:xfrm>
          <a:prstGeom prst="rect">
            <a:avLst/>
          </a:prstGeom>
        </p:spPr>
      </p:pic>
      <p:pic>
        <p:nvPicPr>
          <p:cNvPr id="8" name="图片 7" descr="15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300" y="1183005"/>
            <a:ext cx="3111500" cy="528955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13638213" y="-492125"/>
            <a:ext cx="0" cy="2924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999490" y="917575"/>
            <a:ext cx="7529195" cy="1905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99738" y="382270"/>
            <a:ext cx="674497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个人所得税</a:t>
            </a:r>
            <a:r>
              <a:rPr lang="en-US" altLang="zh-CN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APP</a:t>
            </a: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申报操作</a:t>
            </a:r>
            <a:endParaRPr lang="zh-CN" altLang="en-US" sz="2800" dirty="0">
              <a:solidFill>
                <a:schemeClr val="accent1"/>
              </a:solidFill>
              <a:latin typeface="+mn-ea"/>
              <a:ea typeface="宋体" panose="02010600030101010101" pitchFamily="2" charset="-122"/>
            </a:endParaRPr>
          </a:p>
        </p:txBody>
      </p:sp>
      <p:pic>
        <p:nvPicPr>
          <p:cNvPr id="2" name="图片 1" descr="16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0" y="974090"/>
            <a:ext cx="4304665" cy="4718685"/>
          </a:xfrm>
          <a:prstGeom prst="rect">
            <a:avLst/>
          </a:prstGeom>
        </p:spPr>
      </p:pic>
      <p:pic>
        <p:nvPicPr>
          <p:cNvPr id="3" name="图片 2" descr="16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265" y="1035050"/>
            <a:ext cx="4176395" cy="47885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978900" y="2328545"/>
            <a:ext cx="2540000" cy="2009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若您确认申报数据无误，可直接提交申报进行缴款或退税。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940165" y="1285240"/>
            <a:ext cx="3031490" cy="34486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【注意】：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当前页面如果有待确认或者问题项（一般红色显示），则无法进行“下一步”操作；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5" grpId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17-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44460" y="24765"/>
            <a:ext cx="3507105" cy="6807200"/>
          </a:xfrm>
          <a:prstGeom prst="rect">
            <a:avLst/>
          </a:prstGeom>
        </p:spPr>
      </p:pic>
      <p:cxnSp>
        <p:nvCxnSpPr>
          <p:cNvPr id="43" name="直接连接符 42"/>
          <p:cNvCxnSpPr/>
          <p:nvPr/>
        </p:nvCxnSpPr>
        <p:spPr>
          <a:xfrm>
            <a:off x="13638213" y="-492125"/>
            <a:ext cx="0" cy="2924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999490" y="917575"/>
            <a:ext cx="7529195" cy="1905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99738" y="382270"/>
            <a:ext cx="674497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个人所得税</a:t>
            </a:r>
            <a:r>
              <a:rPr lang="en-US" altLang="zh-CN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APP</a:t>
            </a: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申报操作</a:t>
            </a:r>
            <a:endParaRPr lang="zh-CN" altLang="en-US" sz="2800" dirty="0">
              <a:solidFill>
                <a:schemeClr val="accent1"/>
              </a:solidFill>
              <a:latin typeface="+mn-ea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99490" y="936625"/>
            <a:ext cx="5878830" cy="2009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（三）修改申报表信息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若您需要对预填的申报数据进行补充、完善或者修改，可进入对应明细表或附表进行。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99490" y="3049905"/>
            <a:ext cx="6085840" cy="2968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1、完善收入数据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在收入列表界面，您可分所得项目，进行收入的【新增】和【修改】。如您认为某条收入信息非本人取得，可进行【申诉】或【删除】。操作后，相应收入均不纳入年度汇算。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图片 9" descr="17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005" y="0"/>
            <a:ext cx="3618865" cy="6857365"/>
          </a:xfrm>
          <a:prstGeom prst="rect">
            <a:avLst/>
          </a:prstGeom>
        </p:spPr>
      </p:pic>
      <p:pic>
        <p:nvPicPr>
          <p:cNvPr id="8" name="图片 7" descr="17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320" y="24765"/>
            <a:ext cx="3308985" cy="684974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13638213" y="-492125"/>
            <a:ext cx="0" cy="2924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999490" y="917575"/>
            <a:ext cx="7529195" cy="1905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99738" y="382270"/>
            <a:ext cx="674497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个人所得税</a:t>
            </a:r>
            <a:r>
              <a:rPr lang="en-US" altLang="zh-CN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APP</a:t>
            </a: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申报操作</a:t>
            </a:r>
            <a:endParaRPr lang="zh-CN" altLang="en-US" sz="2800" dirty="0">
              <a:solidFill>
                <a:schemeClr val="accent1"/>
              </a:solidFill>
              <a:latin typeface="+mn-ea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9490" y="1028700"/>
            <a:ext cx="6099175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（1）全年一次性奖金的处理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如下图红色箭头所指，点击进入工资薪金主页面。点击“奖金计税方式选择”进行奖金设置，提交申报前都可以重新选择。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图片 4" descr="18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93280" y="-179070"/>
            <a:ext cx="4191635" cy="6959600"/>
          </a:xfrm>
          <a:prstGeom prst="rect">
            <a:avLst/>
          </a:prstGeom>
        </p:spPr>
      </p:pic>
      <p:pic>
        <p:nvPicPr>
          <p:cNvPr id="3" name="图片 2" descr="18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280" y="-299720"/>
            <a:ext cx="4036060" cy="79216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99490" y="3707765"/>
            <a:ext cx="5710555" cy="152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您可以选择一笔作为全年一次性奖金单独计算纳税；也可以全部并入综合所得。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" name="图片 11" descr="18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280" y="-41275"/>
            <a:ext cx="3908425" cy="694055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13638213" y="-492125"/>
            <a:ext cx="0" cy="2924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999490" y="917575"/>
            <a:ext cx="7529195" cy="1905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99738" y="382270"/>
            <a:ext cx="674497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个人所得税</a:t>
            </a:r>
            <a:r>
              <a:rPr lang="en-US" altLang="zh-CN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APP</a:t>
            </a: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申报操作</a:t>
            </a:r>
            <a:endParaRPr lang="zh-CN" altLang="en-US" sz="2800" dirty="0">
              <a:solidFill>
                <a:schemeClr val="accent1"/>
              </a:solidFill>
              <a:latin typeface="+mn-ea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99490" y="936625"/>
            <a:ext cx="5707380" cy="34486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（2）劳务报酬、稿酬没有预填数据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收入明细表预填时，只对“工资薪金所得、连续劳务（保险营销员、证券经纪人）、特许权使用费所得”进行预填，劳务报酬和稿酬收入需自行添加或者查询导入。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图片 6" descr="19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6870" y="-78105"/>
            <a:ext cx="3761740" cy="6936105"/>
          </a:xfrm>
          <a:prstGeom prst="rect">
            <a:avLst/>
          </a:prstGeom>
        </p:spPr>
      </p:pic>
      <p:pic>
        <p:nvPicPr>
          <p:cNvPr id="8" name="图片 7" descr="19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870" y="-78105"/>
            <a:ext cx="3898900" cy="6861810"/>
          </a:xfrm>
          <a:prstGeom prst="rect">
            <a:avLst/>
          </a:prstGeom>
        </p:spPr>
      </p:pic>
      <p:pic>
        <p:nvPicPr>
          <p:cNvPr id="10" name="图片 9" descr="19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870" y="-78105"/>
            <a:ext cx="4091940" cy="712089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13"/>
          <p:cNvGrpSpPr/>
          <p:nvPr/>
        </p:nvGrpSpPr>
        <p:grpSpPr bwMode="auto">
          <a:xfrm>
            <a:off x="1626870" y="4595495"/>
            <a:ext cx="2780030" cy="554990"/>
            <a:chOff x="3616325" y="954087"/>
            <a:chExt cx="1098551" cy="1606549"/>
          </a:xfrm>
          <a:solidFill>
            <a:srgbClr val="0070C0"/>
          </a:solidFill>
        </p:grpSpPr>
        <p:sp>
          <p:nvSpPr>
            <p:cNvPr id="11277" name="Freeform 117"/>
            <p:cNvSpPr/>
            <p:nvPr/>
          </p:nvSpPr>
          <p:spPr bwMode="auto">
            <a:xfrm>
              <a:off x="3616325" y="954087"/>
              <a:ext cx="1098551" cy="1606549"/>
            </a:xfrm>
            <a:custGeom>
              <a:avLst/>
              <a:gdLst>
                <a:gd name="T0" fmla="*/ 23383137 w 508"/>
                <a:gd name="T1" fmla="*/ 2147483647 h 746"/>
                <a:gd name="T2" fmla="*/ 23383137 w 508"/>
                <a:gd name="T3" fmla="*/ 2147483647 h 746"/>
                <a:gd name="T4" fmla="*/ 23383137 w 508"/>
                <a:gd name="T5" fmla="*/ 2147483647 h 746"/>
                <a:gd name="T6" fmla="*/ 23383137 w 508"/>
                <a:gd name="T7" fmla="*/ 2147483647 h 746"/>
                <a:gd name="T8" fmla="*/ 23383137 w 508"/>
                <a:gd name="T9" fmla="*/ 2147483647 h 746"/>
                <a:gd name="T10" fmla="*/ 23383137 w 508"/>
                <a:gd name="T11" fmla="*/ 2147483647 h 746"/>
                <a:gd name="T12" fmla="*/ 23383137 w 508"/>
                <a:gd name="T13" fmla="*/ 2147483647 h 746"/>
                <a:gd name="T14" fmla="*/ 23383137 w 508"/>
                <a:gd name="T15" fmla="*/ 2147483647 h 746"/>
                <a:gd name="T16" fmla="*/ 23383137 w 508"/>
                <a:gd name="T17" fmla="*/ 2147483647 h 746"/>
                <a:gd name="T18" fmla="*/ 23383137 w 508"/>
                <a:gd name="T19" fmla="*/ 2147483647 h 746"/>
                <a:gd name="T20" fmla="*/ 23383137 w 508"/>
                <a:gd name="T21" fmla="*/ 2147483647 h 746"/>
                <a:gd name="T22" fmla="*/ 23383137 w 508"/>
                <a:gd name="T23" fmla="*/ 2147483647 h 746"/>
                <a:gd name="T24" fmla="*/ 23383137 w 508"/>
                <a:gd name="T25" fmla="*/ 2147483647 h 746"/>
                <a:gd name="T26" fmla="*/ 23383137 w 508"/>
                <a:gd name="T27" fmla="*/ 2147483647 h 746"/>
                <a:gd name="T28" fmla="*/ 23383137 w 508"/>
                <a:gd name="T29" fmla="*/ 2147483647 h 746"/>
                <a:gd name="T30" fmla="*/ 23383137 w 508"/>
                <a:gd name="T31" fmla="*/ 2147483647 h 746"/>
                <a:gd name="T32" fmla="*/ 23383137 w 508"/>
                <a:gd name="T33" fmla="*/ 2147483647 h 746"/>
                <a:gd name="T34" fmla="*/ 23383137 w 508"/>
                <a:gd name="T35" fmla="*/ 2128741873 h 746"/>
                <a:gd name="T36" fmla="*/ 23383137 w 508"/>
                <a:gd name="T37" fmla="*/ 2035986311 h 746"/>
                <a:gd name="T38" fmla="*/ 23383137 w 508"/>
                <a:gd name="T39" fmla="*/ 1966420178 h 746"/>
                <a:gd name="T40" fmla="*/ 23383137 w 508"/>
                <a:gd name="T41" fmla="*/ 1873664616 h 746"/>
                <a:gd name="T42" fmla="*/ 23383137 w 508"/>
                <a:gd name="T43" fmla="*/ 1808735076 h 746"/>
                <a:gd name="T44" fmla="*/ 23383137 w 508"/>
                <a:gd name="T45" fmla="*/ 1720616108 h 746"/>
                <a:gd name="T46" fmla="*/ 23383137 w 508"/>
                <a:gd name="T47" fmla="*/ 1641774634 h 746"/>
                <a:gd name="T48" fmla="*/ 23383137 w 508"/>
                <a:gd name="T49" fmla="*/ 1567569753 h 746"/>
                <a:gd name="T50" fmla="*/ 23383137 w 508"/>
                <a:gd name="T51" fmla="*/ 1502642367 h 746"/>
                <a:gd name="T52" fmla="*/ 23383137 w 508"/>
                <a:gd name="T53" fmla="*/ 1437712828 h 746"/>
                <a:gd name="T54" fmla="*/ 23383137 w 508"/>
                <a:gd name="T55" fmla="*/ 1368146695 h 746"/>
                <a:gd name="T56" fmla="*/ 23383137 w 508"/>
                <a:gd name="T57" fmla="*/ 1275391133 h 746"/>
                <a:gd name="T58" fmla="*/ 23383137 w 508"/>
                <a:gd name="T59" fmla="*/ 1191910911 h 746"/>
                <a:gd name="T60" fmla="*/ 23383137 w 508"/>
                <a:gd name="T61" fmla="*/ 1126981103 h 746"/>
                <a:gd name="T62" fmla="*/ 23383137 w 508"/>
                <a:gd name="T63" fmla="*/ 1048137475 h 746"/>
                <a:gd name="T64" fmla="*/ 23383137 w 508"/>
                <a:gd name="T65" fmla="*/ 960020660 h 746"/>
                <a:gd name="T66" fmla="*/ 23383137 w 508"/>
                <a:gd name="T67" fmla="*/ 881179186 h 746"/>
                <a:gd name="T68" fmla="*/ 23383137 w 508"/>
                <a:gd name="T69" fmla="*/ 816249646 h 746"/>
                <a:gd name="T70" fmla="*/ 23383137 w 508"/>
                <a:gd name="T71" fmla="*/ 728132832 h 746"/>
                <a:gd name="T72" fmla="*/ 23383137 w 508"/>
                <a:gd name="T73" fmla="*/ 644652610 h 746"/>
                <a:gd name="T74" fmla="*/ 23383137 w 508"/>
                <a:gd name="T75" fmla="*/ 570447730 h 746"/>
                <a:gd name="T76" fmla="*/ 23383137 w 508"/>
                <a:gd name="T77" fmla="*/ 482328627 h 746"/>
                <a:gd name="T78" fmla="*/ 23383137 w 508"/>
                <a:gd name="T79" fmla="*/ 389573065 h 746"/>
                <a:gd name="T80" fmla="*/ 23383137 w 508"/>
                <a:gd name="T81" fmla="*/ 324645679 h 746"/>
                <a:gd name="T82" fmla="*/ 23383137 w 508"/>
                <a:gd name="T83" fmla="*/ 227251302 h 746"/>
                <a:gd name="T84" fmla="*/ 23383137 w 508"/>
                <a:gd name="T85" fmla="*/ 143771081 h 746"/>
                <a:gd name="T86" fmla="*/ 23383137 w 508"/>
                <a:gd name="T87" fmla="*/ 51015468 h 746"/>
                <a:gd name="T88" fmla="*/ 149645168 w 508"/>
                <a:gd name="T89" fmla="*/ 41740127 h 746"/>
                <a:gd name="T90" fmla="*/ 327348792 w 508"/>
                <a:gd name="T91" fmla="*/ 41740127 h 746"/>
                <a:gd name="T92" fmla="*/ 505052349 w 508"/>
                <a:gd name="T93" fmla="*/ 41740127 h 746"/>
                <a:gd name="T94" fmla="*/ 621963800 w 508"/>
                <a:gd name="T95" fmla="*/ 41740127 h 746"/>
                <a:gd name="T96" fmla="*/ 785637047 w 508"/>
                <a:gd name="T97" fmla="*/ 41740127 h 746"/>
                <a:gd name="T98" fmla="*/ 916576509 w 508"/>
                <a:gd name="T99" fmla="*/ 41740127 h 746"/>
                <a:gd name="T100" fmla="*/ 1094280066 w 508"/>
                <a:gd name="T101" fmla="*/ 41740127 h 746"/>
                <a:gd name="T102" fmla="*/ 1220544471 w 508"/>
                <a:gd name="T103" fmla="*/ 41740127 h 746"/>
                <a:gd name="T104" fmla="*/ 1384219881 w 508"/>
                <a:gd name="T105" fmla="*/ 41740127 h 746"/>
                <a:gd name="T106" fmla="*/ 1529187490 w 508"/>
                <a:gd name="T107" fmla="*/ 41740127 h 746"/>
                <a:gd name="T108" fmla="*/ 1692862900 w 508"/>
                <a:gd name="T109" fmla="*/ 41740127 h 746"/>
                <a:gd name="T110" fmla="*/ 1814449544 w 508"/>
                <a:gd name="T111" fmla="*/ 41740127 h 746"/>
                <a:gd name="T112" fmla="*/ 1982800282 w 508"/>
                <a:gd name="T113" fmla="*/ 41740127 h 746"/>
                <a:gd name="T114" fmla="*/ 2099709435 w 508"/>
                <a:gd name="T115" fmla="*/ 41740127 h 746"/>
                <a:gd name="T116" fmla="*/ 2147483647 w 508"/>
                <a:gd name="T117" fmla="*/ 41740127 h 7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08"/>
                <a:gd name="T178" fmla="*/ 0 h 746"/>
                <a:gd name="T179" fmla="*/ 508 w 508"/>
                <a:gd name="T180" fmla="*/ 746 h 74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08" h="746">
                  <a:moveTo>
                    <a:pt x="9" y="737"/>
                  </a:moveTo>
                  <a:cubicBezTo>
                    <a:pt x="9" y="737"/>
                    <a:pt x="5" y="735"/>
                    <a:pt x="5" y="735"/>
                  </a:cubicBezTo>
                  <a:cubicBezTo>
                    <a:pt x="5" y="734"/>
                    <a:pt x="35" y="737"/>
                    <a:pt x="35" y="737"/>
                  </a:cubicBezTo>
                  <a:cubicBezTo>
                    <a:pt x="35" y="736"/>
                    <a:pt x="5" y="722"/>
                    <a:pt x="5" y="721"/>
                  </a:cubicBezTo>
                  <a:cubicBezTo>
                    <a:pt x="6" y="720"/>
                    <a:pt x="59" y="738"/>
                    <a:pt x="59" y="737"/>
                  </a:cubicBezTo>
                  <a:cubicBezTo>
                    <a:pt x="60" y="736"/>
                    <a:pt x="5" y="709"/>
                    <a:pt x="5" y="708"/>
                  </a:cubicBezTo>
                  <a:cubicBezTo>
                    <a:pt x="6" y="707"/>
                    <a:pt x="89" y="738"/>
                    <a:pt x="90" y="737"/>
                  </a:cubicBezTo>
                  <a:cubicBezTo>
                    <a:pt x="91" y="735"/>
                    <a:pt x="4" y="694"/>
                    <a:pt x="5" y="692"/>
                  </a:cubicBezTo>
                  <a:cubicBezTo>
                    <a:pt x="6" y="690"/>
                    <a:pt x="115" y="739"/>
                    <a:pt x="116" y="737"/>
                  </a:cubicBezTo>
                  <a:cubicBezTo>
                    <a:pt x="117" y="735"/>
                    <a:pt x="4" y="680"/>
                    <a:pt x="5" y="678"/>
                  </a:cubicBezTo>
                  <a:cubicBezTo>
                    <a:pt x="7" y="675"/>
                    <a:pt x="148" y="740"/>
                    <a:pt x="149" y="737"/>
                  </a:cubicBezTo>
                  <a:cubicBezTo>
                    <a:pt x="151" y="734"/>
                    <a:pt x="4" y="663"/>
                    <a:pt x="5" y="660"/>
                  </a:cubicBezTo>
                  <a:cubicBezTo>
                    <a:pt x="7" y="657"/>
                    <a:pt x="180" y="740"/>
                    <a:pt x="181" y="737"/>
                  </a:cubicBezTo>
                  <a:cubicBezTo>
                    <a:pt x="183" y="733"/>
                    <a:pt x="3" y="647"/>
                    <a:pt x="5" y="643"/>
                  </a:cubicBezTo>
                  <a:cubicBezTo>
                    <a:pt x="7" y="639"/>
                    <a:pt x="213" y="741"/>
                    <a:pt x="216" y="737"/>
                  </a:cubicBezTo>
                  <a:cubicBezTo>
                    <a:pt x="218" y="733"/>
                    <a:pt x="3" y="629"/>
                    <a:pt x="5" y="625"/>
                  </a:cubicBezTo>
                  <a:cubicBezTo>
                    <a:pt x="8" y="620"/>
                    <a:pt x="238" y="741"/>
                    <a:pt x="241" y="737"/>
                  </a:cubicBezTo>
                  <a:cubicBezTo>
                    <a:pt x="243" y="732"/>
                    <a:pt x="3" y="616"/>
                    <a:pt x="5" y="612"/>
                  </a:cubicBezTo>
                  <a:cubicBezTo>
                    <a:pt x="8" y="607"/>
                    <a:pt x="264" y="742"/>
                    <a:pt x="267" y="737"/>
                  </a:cubicBezTo>
                  <a:cubicBezTo>
                    <a:pt x="270" y="732"/>
                    <a:pt x="2" y="603"/>
                    <a:pt x="5" y="598"/>
                  </a:cubicBezTo>
                  <a:cubicBezTo>
                    <a:pt x="8" y="592"/>
                    <a:pt x="292" y="743"/>
                    <a:pt x="295" y="737"/>
                  </a:cubicBezTo>
                  <a:cubicBezTo>
                    <a:pt x="298" y="731"/>
                    <a:pt x="2" y="589"/>
                    <a:pt x="5" y="583"/>
                  </a:cubicBezTo>
                  <a:cubicBezTo>
                    <a:pt x="8" y="577"/>
                    <a:pt x="323" y="743"/>
                    <a:pt x="326" y="737"/>
                  </a:cubicBezTo>
                  <a:cubicBezTo>
                    <a:pt x="330" y="730"/>
                    <a:pt x="2" y="572"/>
                    <a:pt x="5" y="566"/>
                  </a:cubicBezTo>
                  <a:cubicBezTo>
                    <a:pt x="9" y="559"/>
                    <a:pt x="361" y="744"/>
                    <a:pt x="365" y="737"/>
                  </a:cubicBezTo>
                  <a:cubicBezTo>
                    <a:pt x="369" y="730"/>
                    <a:pt x="1" y="553"/>
                    <a:pt x="5" y="546"/>
                  </a:cubicBezTo>
                  <a:cubicBezTo>
                    <a:pt x="9" y="538"/>
                    <a:pt x="386" y="744"/>
                    <a:pt x="390" y="737"/>
                  </a:cubicBezTo>
                  <a:cubicBezTo>
                    <a:pt x="394" y="729"/>
                    <a:pt x="1" y="540"/>
                    <a:pt x="5" y="532"/>
                  </a:cubicBezTo>
                  <a:cubicBezTo>
                    <a:pt x="9" y="524"/>
                    <a:pt x="418" y="745"/>
                    <a:pt x="423" y="737"/>
                  </a:cubicBezTo>
                  <a:cubicBezTo>
                    <a:pt x="427" y="729"/>
                    <a:pt x="1" y="523"/>
                    <a:pt x="5" y="515"/>
                  </a:cubicBezTo>
                  <a:cubicBezTo>
                    <a:pt x="10" y="506"/>
                    <a:pt x="454" y="746"/>
                    <a:pt x="459" y="737"/>
                  </a:cubicBezTo>
                  <a:cubicBezTo>
                    <a:pt x="464" y="728"/>
                    <a:pt x="0" y="505"/>
                    <a:pt x="5" y="496"/>
                  </a:cubicBezTo>
                  <a:cubicBezTo>
                    <a:pt x="10" y="486"/>
                    <a:pt x="484" y="746"/>
                    <a:pt x="490" y="737"/>
                  </a:cubicBezTo>
                  <a:cubicBezTo>
                    <a:pt x="495" y="727"/>
                    <a:pt x="0" y="489"/>
                    <a:pt x="5" y="479"/>
                  </a:cubicBezTo>
                  <a:cubicBezTo>
                    <a:pt x="10" y="469"/>
                    <a:pt x="498" y="734"/>
                    <a:pt x="503" y="724"/>
                  </a:cubicBezTo>
                  <a:cubicBezTo>
                    <a:pt x="508" y="714"/>
                    <a:pt x="0" y="469"/>
                    <a:pt x="5" y="459"/>
                  </a:cubicBezTo>
                  <a:cubicBezTo>
                    <a:pt x="10" y="449"/>
                    <a:pt x="498" y="713"/>
                    <a:pt x="503" y="704"/>
                  </a:cubicBezTo>
                  <a:cubicBezTo>
                    <a:pt x="508" y="694"/>
                    <a:pt x="0" y="449"/>
                    <a:pt x="5" y="439"/>
                  </a:cubicBezTo>
                  <a:cubicBezTo>
                    <a:pt x="10" y="429"/>
                    <a:pt x="498" y="699"/>
                    <a:pt x="503" y="689"/>
                  </a:cubicBezTo>
                  <a:cubicBezTo>
                    <a:pt x="508" y="679"/>
                    <a:pt x="0" y="434"/>
                    <a:pt x="5" y="424"/>
                  </a:cubicBezTo>
                  <a:cubicBezTo>
                    <a:pt x="10" y="414"/>
                    <a:pt x="498" y="679"/>
                    <a:pt x="503" y="669"/>
                  </a:cubicBezTo>
                  <a:cubicBezTo>
                    <a:pt x="508" y="659"/>
                    <a:pt x="0" y="414"/>
                    <a:pt x="5" y="404"/>
                  </a:cubicBezTo>
                  <a:cubicBezTo>
                    <a:pt x="10" y="394"/>
                    <a:pt x="498" y="665"/>
                    <a:pt x="503" y="655"/>
                  </a:cubicBezTo>
                  <a:cubicBezTo>
                    <a:pt x="508" y="645"/>
                    <a:pt x="0" y="400"/>
                    <a:pt x="5" y="390"/>
                  </a:cubicBezTo>
                  <a:cubicBezTo>
                    <a:pt x="10" y="381"/>
                    <a:pt x="498" y="645"/>
                    <a:pt x="503" y="636"/>
                  </a:cubicBezTo>
                  <a:cubicBezTo>
                    <a:pt x="508" y="626"/>
                    <a:pt x="0" y="381"/>
                    <a:pt x="5" y="371"/>
                  </a:cubicBezTo>
                  <a:cubicBezTo>
                    <a:pt x="10" y="361"/>
                    <a:pt x="498" y="629"/>
                    <a:pt x="503" y="619"/>
                  </a:cubicBezTo>
                  <a:cubicBezTo>
                    <a:pt x="508" y="609"/>
                    <a:pt x="0" y="364"/>
                    <a:pt x="5" y="354"/>
                  </a:cubicBezTo>
                  <a:cubicBezTo>
                    <a:pt x="10" y="344"/>
                    <a:pt x="498" y="613"/>
                    <a:pt x="503" y="603"/>
                  </a:cubicBezTo>
                  <a:cubicBezTo>
                    <a:pt x="508" y="593"/>
                    <a:pt x="0" y="348"/>
                    <a:pt x="5" y="338"/>
                  </a:cubicBezTo>
                  <a:cubicBezTo>
                    <a:pt x="10" y="328"/>
                    <a:pt x="498" y="598"/>
                    <a:pt x="503" y="588"/>
                  </a:cubicBezTo>
                  <a:cubicBezTo>
                    <a:pt x="508" y="578"/>
                    <a:pt x="0" y="333"/>
                    <a:pt x="5" y="324"/>
                  </a:cubicBezTo>
                  <a:cubicBezTo>
                    <a:pt x="10" y="314"/>
                    <a:pt x="498" y="585"/>
                    <a:pt x="503" y="575"/>
                  </a:cubicBezTo>
                  <a:cubicBezTo>
                    <a:pt x="508" y="565"/>
                    <a:pt x="0" y="320"/>
                    <a:pt x="5" y="310"/>
                  </a:cubicBezTo>
                  <a:cubicBezTo>
                    <a:pt x="10" y="300"/>
                    <a:pt x="498" y="570"/>
                    <a:pt x="503" y="560"/>
                  </a:cubicBezTo>
                  <a:cubicBezTo>
                    <a:pt x="508" y="550"/>
                    <a:pt x="0" y="305"/>
                    <a:pt x="5" y="295"/>
                  </a:cubicBezTo>
                  <a:cubicBezTo>
                    <a:pt x="10" y="285"/>
                    <a:pt x="498" y="550"/>
                    <a:pt x="503" y="540"/>
                  </a:cubicBezTo>
                  <a:cubicBezTo>
                    <a:pt x="508" y="530"/>
                    <a:pt x="0" y="285"/>
                    <a:pt x="5" y="275"/>
                  </a:cubicBezTo>
                  <a:cubicBezTo>
                    <a:pt x="10" y="266"/>
                    <a:pt x="498" y="531"/>
                    <a:pt x="503" y="521"/>
                  </a:cubicBezTo>
                  <a:cubicBezTo>
                    <a:pt x="508" y="511"/>
                    <a:pt x="0" y="266"/>
                    <a:pt x="5" y="257"/>
                  </a:cubicBezTo>
                  <a:cubicBezTo>
                    <a:pt x="10" y="247"/>
                    <a:pt x="498" y="518"/>
                    <a:pt x="503" y="508"/>
                  </a:cubicBezTo>
                  <a:cubicBezTo>
                    <a:pt x="508" y="498"/>
                    <a:pt x="0" y="253"/>
                    <a:pt x="5" y="243"/>
                  </a:cubicBezTo>
                  <a:cubicBezTo>
                    <a:pt x="10" y="233"/>
                    <a:pt x="498" y="501"/>
                    <a:pt x="503" y="491"/>
                  </a:cubicBezTo>
                  <a:cubicBezTo>
                    <a:pt x="508" y="481"/>
                    <a:pt x="0" y="236"/>
                    <a:pt x="5" y="226"/>
                  </a:cubicBezTo>
                  <a:cubicBezTo>
                    <a:pt x="10" y="217"/>
                    <a:pt x="498" y="481"/>
                    <a:pt x="503" y="471"/>
                  </a:cubicBezTo>
                  <a:cubicBezTo>
                    <a:pt x="508" y="461"/>
                    <a:pt x="0" y="217"/>
                    <a:pt x="5" y="207"/>
                  </a:cubicBezTo>
                  <a:cubicBezTo>
                    <a:pt x="10" y="197"/>
                    <a:pt x="498" y="465"/>
                    <a:pt x="503" y="455"/>
                  </a:cubicBezTo>
                  <a:cubicBezTo>
                    <a:pt x="508" y="445"/>
                    <a:pt x="0" y="200"/>
                    <a:pt x="5" y="190"/>
                  </a:cubicBezTo>
                  <a:cubicBezTo>
                    <a:pt x="10" y="180"/>
                    <a:pt x="498" y="451"/>
                    <a:pt x="503" y="441"/>
                  </a:cubicBezTo>
                  <a:cubicBezTo>
                    <a:pt x="508" y="431"/>
                    <a:pt x="0" y="186"/>
                    <a:pt x="5" y="176"/>
                  </a:cubicBezTo>
                  <a:cubicBezTo>
                    <a:pt x="10" y="166"/>
                    <a:pt x="498" y="431"/>
                    <a:pt x="503" y="422"/>
                  </a:cubicBezTo>
                  <a:cubicBezTo>
                    <a:pt x="508" y="412"/>
                    <a:pt x="0" y="167"/>
                    <a:pt x="5" y="157"/>
                  </a:cubicBezTo>
                  <a:cubicBezTo>
                    <a:pt x="10" y="147"/>
                    <a:pt x="498" y="413"/>
                    <a:pt x="503" y="403"/>
                  </a:cubicBezTo>
                  <a:cubicBezTo>
                    <a:pt x="508" y="393"/>
                    <a:pt x="0" y="149"/>
                    <a:pt x="5" y="139"/>
                  </a:cubicBezTo>
                  <a:cubicBezTo>
                    <a:pt x="10" y="129"/>
                    <a:pt x="498" y="398"/>
                    <a:pt x="503" y="388"/>
                  </a:cubicBezTo>
                  <a:cubicBezTo>
                    <a:pt x="508" y="378"/>
                    <a:pt x="0" y="133"/>
                    <a:pt x="5" y="123"/>
                  </a:cubicBezTo>
                  <a:cubicBezTo>
                    <a:pt x="10" y="113"/>
                    <a:pt x="498" y="378"/>
                    <a:pt x="503" y="368"/>
                  </a:cubicBezTo>
                  <a:cubicBezTo>
                    <a:pt x="508" y="358"/>
                    <a:pt x="0" y="114"/>
                    <a:pt x="5" y="104"/>
                  </a:cubicBezTo>
                  <a:cubicBezTo>
                    <a:pt x="10" y="94"/>
                    <a:pt x="498" y="359"/>
                    <a:pt x="503" y="349"/>
                  </a:cubicBezTo>
                  <a:cubicBezTo>
                    <a:pt x="508" y="339"/>
                    <a:pt x="0" y="94"/>
                    <a:pt x="5" y="84"/>
                  </a:cubicBezTo>
                  <a:cubicBezTo>
                    <a:pt x="10" y="74"/>
                    <a:pt x="498" y="344"/>
                    <a:pt x="503" y="334"/>
                  </a:cubicBezTo>
                  <a:cubicBezTo>
                    <a:pt x="508" y="324"/>
                    <a:pt x="0" y="80"/>
                    <a:pt x="5" y="70"/>
                  </a:cubicBezTo>
                  <a:cubicBezTo>
                    <a:pt x="10" y="60"/>
                    <a:pt x="498" y="324"/>
                    <a:pt x="503" y="314"/>
                  </a:cubicBezTo>
                  <a:cubicBezTo>
                    <a:pt x="508" y="304"/>
                    <a:pt x="0" y="59"/>
                    <a:pt x="5" y="49"/>
                  </a:cubicBezTo>
                  <a:cubicBezTo>
                    <a:pt x="10" y="39"/>
                    <a:pt x="498" y="306"/>
                    <a:pt x="503" y="296"/>
                  </a:cubicBezTo>
                  <a:cubicBezTo>
                    <a:pt x="508" y="286"/>
                    <a:pt x="0" y="41"/>
                    <a:pt x="5" y="31"/>
                  </a:cubicBezTo>
                  <a:cubicBezTo>
                    <a:pt x="10" y="21"/>
                    <a:pt x="498" y="286"/>
                    <a:pt x="503" y="276"/>
                  </a:cubicBezTo>
                  <a:cubicBezTo>
                    <a:pt x="508" y="266"/>
                    <a:pt x="0" y="21"/>
                    <a:pt x="5" y="11"/>
                  </a:cubicBezTo>
                  <a:cubicBezTo>
                    <a:pt x="10" y="1"/>
                    <a:pt x="498" y="270"/>
                    <a:pt x="503" y="260"/>
                  </a:cubicBezTo>
                  <a:cubicBezTo>
                    <a:pt x="508" y="250"/>
                    <a:pt x="27" y="19"/>
                    <a:pt x="32" y="9"/>
                  </a:cubicBezTo>
                  <a:cubicBezTo>
                    <a:pt x="37" y="0"/>
                    <a:pt x="498" y="249"/>
                    <a:pt x="503" y="239"/>
                  </a:cubicBezTo>
                  <a:cubicBezTo>
                    <a:pt x="508" y="231"/>
                    <a:pt x="65" y="18"/>
                    <a:pt x="70" y="9"/>
                  </a:cubicBezTo>
                  <a:cubicBezTo>
                    <a:pt x="74" y="1"/>
                    <a:pt x="498" y="228"/>
                    <a:pt x="503" y="219"/>
                  </a:cubicBezTo>
                  <a:cubicBezTo>
                    <a:pt x="507" y="211"/>
                    <a:pt x="104" y="17"/>
                    <a:pt x="108" y="9"/>
                  </a:cubicBezTo>
                  <a:cubicBezTo>
                    <a:pt x="112" y="1"/>
                    <a:pt x="499" y="213"/>
                    <a:pt x="503" y="206"/>
                  </a:cubicBezTo>
                  <a:cubicBezTo>
                    <a:pt x="507" y="198"/>
                    <a:pt x="129" y="16"/>
                    <a:pt x="133" y="9"/>
                  </a:cubicBezTo>
                  <a:cubicBezTo>
                    <a:pt x="137" y="2"/>
                    <a:pt x="499" y="194"/>
                    <a:pt x="503" y="187"/>
                  </a:cubicBezTo>
                  <a:cubicBezTo>
                    <a:pt x="506" y="180"/>
                    <a:pt x="164" y="16"/>
                    <a:pt x="168" y="9"/>
                  </a:cubicBezTo>
                  <a:cubicBezTo>
                    <a:pt x="172" y="3"/>
                    <a:pt x="499" y="179"/>
                    <a:pt x="503" y="172"/>
                  </a:cubicBezTo>
                  <a:cubicBezTo>
                    <a:pt x="506" y="166"/>
                    <a:pt x="193" y="15"/>
                    <a:pt x="196" y="9"/>
                  </a:cubicBezTo>
                  <a:cubicBezTo>
                    <a:pt x="200" y="3"/>
                    <a:pt x="500" y="158"/>
                    <a:pt x="503" y="152"/>
                  </a:cubicBezTo>
                  <a:cubicBezTo>
                    <a:pt x="506" y="146"/>
                    <a:pt x="232" y="14"/>
                    <a:pt x="234" y="9"/>
                  </a:cubicBezTo>
                  <a:cubicBezTo>
                    <a:pt x="237" y="4"/>
                    <a:pt x="500" y="143"/>
                    <a:pt x="503" y="138"/>
                  </a:cubicBezTo>
                  <a:cubicBezTo>
                    <a:pt x="505" y="133"/>
                    <a:pt x="258" y="14"/>
                    <a:pt x="261" y="9"/>
                  </a:cubicBezTo>
                  <a:cubicBezTo>
                    <a:pt x="263" y="4"/>
                    <a:pt x="500" y="124"/>
                    <a:pt x="503" y="119"/>
                  </a:cubicBezTo>
                  <a:cubicBezTo>
                    <a:pt x="505" y="115"/>
                    <a:pt x="294" y="13"/>
                    <a:pt x="296" y="9"/>
                  </a:cubicBezTo>
                  <a:cubicBezTo>
                    <a:pt x="298" y="5"/>
                    <a:pt x="501" y="106"/>
                    <a:pt x="503" y="102"/>
                  </a:cubicBezTo>
                  <a:cubicBezTo>
                    <a:pt x="505" y="99"/>
                    <a:pt x="325" y="13"/>
                    <a:pt x="327" y="9"/>
                  </a:cubicBezTo>
                  <a:cubicBezTo>
                    <a:pt x="329" y="6"/>
                    <a:pt x="501" y="87"/>
                    <a:pt x="503" y="84"/>
                  </a:cubicBezTo>
                  <a:cubicBezTo>
                    <a:pt x="504" y="81"/>
                    <a:pt x="360" y="12"/>
                    <a:pt x="362" y="9"/>
                  </a:cubicBezTo>
                  <a:cubicBezTo>
                    <a:pt x="363" y="6"/>
                    <a:pt x="501" y="73"/>
                    <a:pt x="503" y="70"/>
                  </a:cubicBezTo>
                  <a:cubicBezTo>
                    <a:pt x="504" y="68"/>
                    <a:pt x="386" y="11"/>
                    <a:pt x="388" y="9"/>
                  </a:cubicBezTo>
                  <a:cubicBezTo>
                    <a:pt x="389" y="7"/>
                    <a:pt x="502" y="53"/>
                    <a:pt x="503" y="51"/>
                  </a:cubicBezTo>
                  <a:cubicBezTo>
                    <a:pt x="504" y="50"/>
                    <a:pt x="423" y="11"/>
                    <a:pt x="424" y="9"/>
                  </a:cubicBezTo>
                  <a:cubicBezTo>
                    <a:pt x="425" y="8"/>
                    <a:pt x="502" y="39"/>
                    <a:pt x="503" y="38"/>
                  </a:cubicBezTo>
                  <a:cubicBezTo>
                    <a:pt x="503" y="37"/>
                    <a:pt x="448" y="10"/>
                    <a:pt x="449" y="9"/>
                  </a:cubicBezTo>
                  <a:cubicBezTo>
                    <a:pt x="449" y="8"/>
                    <a:pt x="502" y="24"/>
                    <a:pt x="503" y="23"/>
                  </a:cubicBezTo>
                  <a:cubicBezTo>
                    <a:pt x="503" y="23"/>
                    <a:pt x="476" y="10"/>
                    <a:pt x="476" y="9"/>
                  </a:cubicBezTo>
                </a:path>
              </a:pathLst>
            </a:custGeom>
            <a:grpFill/>
            <a:ln w="1587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1278" name="组合 15"/>
            <p:cNvGrpSpPr/>
            <p:nvPr/>
          </p:nvGrpSpPr>
          <p:grpSpPr bwMode="auto">
            <a:xfrm>
              <a:off x="3622675" y="966786"/>
              <a:ext cx="1085850" cy="1581150"/>
              <a:chOff x="3605213" y="974725"/>
              <a:chExt cx="1085850" cy="1581150"/>
            </a:xfrm>
            <a:grpFill/>
          </p:grpSpPr>
          <p:sp>
            <p:nvSpPr>
              <p:cNvPr id="11279" name="Freeform 118"/>
              <p:cNvSpPr/>
              <p:nvPr/>
            </p:nvSpPr>
            <p:spPr bwMode="auto">
              <a:xfrm>
                <a:off x="3605213" y="974725"/>
                <a:ext cx="1069975" cy="1565275"/>
              </a:xfrm>
              <a:custGeom>
                <a:avLst/>
                <a:gdLst>
                  <a:gd name="T0" fmla="*/ 0 w 495"/>
                  <a:gd name="T1" fmla="*/ 2147483647 h 727"/>
                  <a:gd name="T2" fmla="*/ 0 w 495"/>
                  <a:gd name="T3" fmla="*/ 2147483647 h 727"/>
                  <a:gd name="T4" fmla="*/ 0 w 495"/>
                  <a:gd name="T5" fmla="*/ 2147483647 h 727"/>
                  <a:gd name="T6" fmla="*/ 0 w 495"/>
                  <a:gd name="T7" fmla="*/ 2147483647 h 727"/>
                  <a:gd name="T8" fmla="*/ 0 w 495"/>
                  <a:gd name="T9" fmla="*/ 2147483647 h 727"/>
                  <a:gd name="T10" fmla="*/ 0 w 495"/>
                  <a:gd name="T11" fmla="*/ 2147483647 h 727"/>
                  <a:gd name="T12" fmla="*/ 0 w 495"/>
                  <a:gd name="T13" fmla="*/ 2147483647 h 727"/>
                  <a:gd name="T14" fmla="*/ 0 w 495"/>
                  <a:gd name="T15" fmla="*/ 2147483647 h 727"/>
                  <a:gd name="T16" fmla="*/ 0 w 495"/>
                  <a:gd name="T17" fmla="*/ 2147483647 h 727"/>
                  <a:gd name="T18" fmla="*/ 0 w 495"/>
                  <a:gd name="T19" fmla="*/ 2147483647 h 727"/>
                  <a:gd name="T20" fmla="*/ 0 w 495"/>
                  <a:gd name="T21" fmla="*/ 2147483647 h 727"/>
                  <a:gd name="T22" fmla="*/ 0 w 495"/>
                  <a:gd name="T23" fmla="*/ 2147483647 h 727"/>
                  <a:gd name="T24" fmla="*/ 0 w 495"/>
                  <a:gd name="T25" fmla="*/ 2147483647 h 727"/>
                  <a:gd name="T26" fmla="*/ 0 w 495"/>
                  <a:gd name="T27" fmla="*/ 2147483647 h 727"/>
                  <a:gd name="T28" fmla="*/ 0 w 495"/>
                  <a:gd name="T29" fmla="*/ 2147483647 h 727"/>
                  <a:gd name="T30" fmla="*/ 0 w 495"/>
                  <a:gd name="T31" fmla="*/ 2147483647 h 727"/>
                  <a:gd name="T32" fmla="*/ 0 w 495"/>
                  <a:gd name="T33" fmla="*/ 2118501575 h 727"/>
                  <a:gd name="T34" fmla="*/ 0 w 495"/>
                  <a:gd name="T35" fmla="*/ 2048966356 h 727"/>
                  <a:gd name="T36" fmla="*/ 0 w 495"/>
                  <a:gd name="T37" fmla="*/ 1960888986 h 727"/>
                  <a:gd name="T38" fmla="*/ 0 w 495"/>
                  <a:gd name="T39" fmla="*/ 1895989304 h 727"/>
                  <a:gd name="T40" fmla="*/ 0 w 495"/>
                  <a:gd name="T41" fmla="*/ 1812547471 h 727"/>
                  <a:gd name="T42" fmla="*/ 0 w 495"/>
                  <a:gd name="T43" fmla="*/ 1733741177 h 727"/>
                  <a:gd name="T44" fmla="*/ 0 w 495"/>
                  <a:gd name="T45" fmla="*/ 1645661653 h 727"/>
                  <a:gd name="T46" fmla="*/ 0 w 495"/>
                  <a:gd name="T47" fmla="*/ 1576128587 h 727"/>
                  <a:gd name="T48" fmla="*/ 0 w 495"/>
                  <a:gd name="T49" fmla="*/ 1483413526 h 727"/>
                  <a:gd name="T50" fmla="*/ 0 w 495"/>
                  <a:gd name="T51" fmla="*/ 1390700618 h 727"/>
                  <a:gd name="T52" fmla="*/ 0 w 495"/>
                  <a:gd name="T53" fmla="*/ 1321165399 h 727"/>
                  <a:gd name="T54" fmla="*/ 0 w 495"/>
                  <a:gd name="T55" fmla="*/ 1237723566 h 727"/>
                  <a:gd name="T56" fmla="*/ 0 w 495"/>
                  <a:gd name="T57" fmla="*/ 1158917271 h 727"/>
                  <a:gd name="T58" fmla="*/ 0 w 495"/>
                  <a:gd name="T59" fmla="*/ 1080110707 h 727"/>
                  <a:gd name="T60" fmla="*/ 0 w 495"/>
                  <a:gd name="T61" fmla="*/ 1001304413 h 727"/>
                  <a:gd name="T62" fmla="*/ 0 w 495"/>
                  <a:gd name="T63" fmla="*/ 931769193 h 727"/>
                  <a:gd name="T64" fmla="*/ 0 w 495"/>
                  <a:gd name="T65" fmla="*/ 862233974 h 727"/>
                  <a:gd name="T66" fmla="*/ 0 w 495"/>
                  <a:gd name="T67" fmla="*/ 788063217 h 727"/>
                  <a:gd name="T68" fmla="*/ 0 w 495"/>
                  <a:gd name="T69" fmla="*/ 695350309 h 727"/>
                  <a:gd name="T70" fmla="*/ 0 w 495"/>
                  <a:gd name="T71" fmla="*/ 635086165 h 727"/>
                  <a:gd name="T72" fmla="*/ 0 w 495"/>
                  <a:gd name="T73" fmla="*/ 565550946 h 727"/>
                  <a:gd name="T74" fmla="*/ 0 w 495"/>
                  <a:gd name="T75" fmla="*/ 472837903 h 727"/>
                  <a:gd name="T76" fmla="*/ 0 w 495"/>
                  <a:gd name="T77" fmla="*/ 394031609 h 727"/>
                  <a:gd name="T78" fmla="*/ 0 w 495"/>
                  <a:gd name="T79" fmla="*/ 301318700 h 727"/>
                  <a:gd name="T80" fmla="*/ 0 w 495"/>
                  <a:gd name="T81" fmla="*/ 208605725 h 727"/>
                  <a:gd name="T82" fmla="*/ 0 w 495"/>
                  <a:gd name="T83" fmla="*/ 148341581 h 727"/>
                  <a:gd name="T84" fmla="*/ 0 w 495"/>
                  <a:gd name="T85" fmla="*/ 50993085 h 727"/>
                  <a:gd name="T86" fmla="*/ 60739997 w 495"/>
                  <a:gd name="T87" fmla="*/ 4635540 h 727"/>
                  <a:gd name="T88" fmla="*/ 191566615 w 495"/>
                  <a:gd name="T89" fmla="*/ 4635540 h 727"/>
                  <a:gd name="T90" fmla="*/ 317719946 w 495"/>
                  <a:gd name="T91" fmla="*/ 4635540 h 727"/>
                  <a:gd name="T92" fmla="*/ 485926460 w 495"/>
                  <a:gd name="T93" fmla="*/ 4635540 h 727"/>
                  <a:gd name="T94" fmla="*/ 621424304 w 495"/>
                  <a:gd name="T95" fmla="*/ 4635540 h 727"/>
                  <a:gd name="T96" fmla="*/ 784957514 w 495"/>
                  <a:gd name="T97" fmla="*/ 4635540 h 727"/>
                  <a:gd name="T98" fmla="*/ 897095189 w 495"/>
                  <a:gd name="T99" fmla="*/ 4635540 h 727"/>
                  <a:gd name="T100" fmla="*/ 1079317291 w 495"/>
                  <a:gd name="T101" fmla="*/ 4635540 h 727"/>
                  <a:gd name="T102" fmla="*/ 1252195216 w 495"/>
                  <a:gd name="T103" fmla="*/ 4635540 h 727"/>
                  <a:gd name="T104" fmla="*/ 1420399568 w 495"/>
                  <a:gd name="T105" fmla="*/ 4635540 h 727"/>
                  <a:gd name="T106" fmla="*/ 1569915028 w 495"/>
                  <a:gd name="T107" fmla="*/ 4635540 h 727"/>
                  <a:gd name="T108" fmla="*/ 1696068291 w 495"/>
                  <a:gd name="T109" fmla="*/ 4635540 h 727"/>
                  <a:gd name="T110" fmla="*/ 1868945947 w 495"/>
                  <a:gd name="T111" fmla="*/ 4635540 h 727"/>
                  <a:gd name="T112" fmla="*/ 2027808014 w 495"/>
                  <a:gd name="T113" fmla="*/ 4635540 h 727"/>
                  <a:gd name="T114" fmla="*/ 2147483647 w 495"/>
                  <a:gd name="T115" fmla="*/ 4635540 h 727"/>
                  <a:gd name="T116" fmla="*/ 2147483647 w 495"/>
                  <a:gd name="T117" fmla="*/ 4635540 h 72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95"/>
                  <a:gd name="T178" fmla="*/ 0 h 727"/>
                  <a:gd name="T179" fmla="*/ 495 w 495"/>
                  <a:gd name="T180" fmla="*/ 727 h 72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95" h="727">
                    <a:moveTo>
                      <a:pt x="4" y="727"/>
                    </a:moveTo>
                    <a:cubicBezTo>
                      <a:pt x="4" y="727"/>
                      <a:pt x="0" y="725"/>
                      <a:pt x="0" y="725"/>
                    </a:cubicBezTo>
                    <a:cubicBezTo>
                      <a:pt x="0" y="725"/>
                      <a:pt x="4" y="712"/>
                      <a:pt x="4" y="712"/>
                    </a:cubicBezTo>
                    <a:cubicBezTo>
                      <a:pt x="4" y="711"/>
                      <a:pt x="0" y="710"/>
                      <a:pt x="0" y="710"/>
                    </a:cubicBezTo>
                    <a:cubicBezTo>
                      <a:pt x="0" y="709"/>
                      <a:pt x="4" y="698"/>
                      <a:pt x="4" y="698"/>
                    </a:cubicBezTo>
                    <a:cubicBezTo>
                      <a:pt x="4" y="698"/>
                      <a:pt x="0" y="696"/>
                      <a:pt x="0" y="696"/>
                    </a:cubicBezTo>
                    <a:cubicBezTo>
                      <a:pt x="0" y="696"/>
                      <a:pt x="4" y="681"/>
                      <a:pt x="4" y="680"/>
                    </a:cubicBezTo>
                    <a:cubicBezTo>
                      <a:pt x="4" y="680"/>
                      <a:pt x="0" y="678"/>
                      <a:pt x="0" y="678"/>
                    </a:cubicBezTo>
                    <a:cubicBezTo>
                      <a:pt x="0" y="678"/>
                      <a:pt x="4" y="661"/>
                      <a:pt x="4" y="661"/>
                    </a:cubicBezTo>
                    <a:cubicBezTo>
                      <a:pt x="4" y="661"/>
                      <a:pt x="0" y="659"/>
                      <a:pt x="0" y="659"/>
                    </a:cubicBezTo>
                    <a:cubicBezTo>
                      <a:pt x="0" y="659"/>
                      <a:pt x="4" y="647"/>
                      <a:pt x="4" y="647"/>
                    </a:cubicBezTo>
                    <a:cubicBezTo>
                      <a:pt x="4" y="647"/>
                      <a:pt x="0" y="645"/>
                      <a:pt x="0" y="645"/>
                    </a:cubicBezTo>
                    <a:cubicBezTo>
                      <a:pt x="0" y="645"/>
                      <a:pt x="4" y="629"/>
                      <a:pt x="4" y="629"/>
                    </a:cubicBezTo>
                    <a:cubicBezTo>
                      <a:pt x="4" y="629"/>
                      <a:pt x="0" y="627"/>
                      <a:pt x="0" y="627"/>
                    </a:cubicBezTo>
                    <a:cubicBezTo>
                      <a:pt x="0" y="626"/>
                      <a:pt x="4" y="609"/>
                      <a:pt x="4" y="609"/>
                    </a:cubicBezTo>
                    <a:cubicBezTo>
                      <a:pt x="4" y="609"/>
                      <a:pt x="0" y="607"/>
                      <a:pt x="0" y="607"/>
                    </a:cubicBezTo>
                    <a:cubicBezTo>
                      <a:pt x="0" y="607"/>
                      <a:pt x="4" y="594"/>
                      <a:pt x="4" y="594"/>
                    </a:cubicBezTo>
                    <a:cubicBezTo>
                      <a:pt x="4" y="594"/>
                      <a:pt x="0" y="592"/>
                      <a:pt x="0" y="592"/>
                    </a:cubicBezTo>
                    <a:cubicBezTo>
                      <a:pt x="0" y="592"/>
                      <a:pt x="4" y="576"/>
                      <a:pt x="4" y="576"/>
                    </a:cubicBezTo>
                    <a:cubicBezTo>
                      <a:pt x="4" y="576"/>
                      <a:pt x="0" y="574"/>
                      <a:pt x="0" y="574"/>
                    </a:cubicBezTo>
                    <a:cubicBezTo>
                      <a:pt x="0" y="574"/>
                      <a:pt x="4" y="562"/>
                      <a:pt x="4" y="562"/>
                    </a:cubicBezTo>
                    <a:cubicBezTo>
                      <a:pt x="4" y="562"/>
                      <a:pt x="0" y="560"/>
                      <a:pt x="0" y="560"/>
                    </a:cubicBezTo>
                    <a:cubicBezTo>
                      <a:pt x="0" y="559"/>
                      <a:pt x="4" y="545"/>
                      <a:pt x="4" y="545"/>
                    </a:cubicBezTo>
                    <a:cubicBezTo>
                      <a:pt x="4" y="545"/>
                      <a:pt x="0" y="543"/>
                      <a:pt x="0" y="543"/>
                    </a:cubicBezTo>
                    <a:cubicBezTo>
                      <a:pt x="0" y="543"/>
                      <a:pt x="4" y="530"/>
                      <a:pt x="4" y="529"/>
                    </a:cubicBezTo>
                    <a:cubicBezTo>
                      <a:pt x="4" y="529"/>
                      <a:pt x="0" y="527"/>
                      <a:pt x="0" y="527"/>
                    </a:cubicBezTo>
                    <a:cubicBezTo>
                      <a:pt x="0" y="527"/>
                      <a:pt x="4" y="511"/>
                      <a:pt x="4" y="511"/>
                    </a:cubicBezTo>
                    <a:cubicBezTo>
                      <a:pt x="4" y="511"/>
                      <a:pt x="0" y="509"/>
                      <a:pt x="0" y="509"/>
                    </a:cubicBezTo>
                    <a:cubicBezTo>
                      <a:pt x="0" y="508"/>
                      <a:pt x="4" y="494"/>
                      <a:pt x="4" y="493"/>
                    </a:cubicBezTo>
                    <a:cubicBezTo>
                      <a:pt x="4" y="493"/>
                      <a:pt x="0" y="492"/>
                      <a:pt x="0" y="491"/>
                    </a:cubicBezTo>
                    <a:cubicBezTo>
                      <a:pt x="0" y="491"/>
                      <a:pt x="4" y="479"/>
                      <a:pt x="4" y="478"/>
                    </a:cubicBezTo>
                    <a:cubicBezTo>
                      <a:pt x="4" y="478"/>
                      <a:pt x="0" y="477"/>
                      <a:pt x="0" y="476"/>
                    </a:cubicBezTo>
                    <a:cubicBezTo>
                      <a:pt x="0" y="476"/>
                      <a:pt x="4" y="459"/>
                      <a:pt x="4" y="459"/>
                    </a:cubicBezTo>
                    <a:cubicBezTo>
                      <a:pt x="4" y="459"/>
                      <a:pt x="0" y="457"/>
                      <a:pt x="0" y="457"/>
                    </a:cubicBezTo>
                    <a:cubicBezTo>
                      <a:pt x="0" y="456"/>
                      <a:pt x="4" y="444"/>
                      <a:pt x="4" y="444"/>
                    </a:cubicBezTo>
                    <a:cubicBezTo>
                      <a:pt x="4" y="444"/>
                      <a:pt x="0" y="442"/>
                      <a:pt x="0" y="442"/>
                    </a:cubicBezTo>
                    <a:cubicBezTo>
                      <a:pt x="0" y="441"/>
                      <a:pt x="4" y="426"/>
                      <a:pt x="4" y="425"/>
                    </a:cubicBezTo>
                    <a:cubicBezTo>
                      <a:pt x="4" y="425"/>
                      <a:pt x="0" y="423"/>
                      <a:pt x="0" y="423"/>
                    </a:cubicBezTo>
                    <a:cubicBezTo>
                      <a:pt x="0" y="423"/>
                      <a:pt x="4" y="411"/>
                      <a:pt x="4" y="411"/>
                    </a:cubicBezTo>
                    <a:cubicBezTo>
                      <a:pt x="4" y="411"/>
                      <a:pt x="0" y="409"/>
                      <a:pt x="0" y="409"/>
                    </a:cubicBezTo>
                    <a:cubicBezTo>
                      <a:pt x="0" y="408"/>
                      <a:pt x="4" y="393"/>
                      <a:pt x="4" y="393"/>
                    </a:cubicBezTo>
                    <a:cubicBezTo>
                      <a:pt x="4" y="392"/>
                      <a:pt x="0" y="391"/>
                      <a:pt x="0" y="391"/>
                    </a:cubicBezTo>
                    <a:cubicBezTo>
                      <a:pt x="0" y="390"/>
                      <a:pt x="4" y="376"/>
                      <a:pt x="4" y="376"/>
                    </a:cubicBezTo>
                    <a:cubicBezTo>
                      <a:pt x="4" y="375"/>
                      <a:pt x="0" y="374"/>
                      <a:pt x="0" y="374"/>
                    </a:cubicBezTo>
                    <a:cubicBezTo>
                      <a:pt x="0" y="373"/>
                      <a:pt x="4" y="357"/>
                      <a:pt x="4" y="357"/>
                    </a:cubicBezTo>
                    <a:cubicBezTo>
                      <a:pt x="4" y="357"/>
                      <a:pt x="0" y="355"/>
                      <a:pt x="0" y="355"/>
                    </a:cubicBezTo>
                    <a:cubicBezTo>
                      <a:pt x="0" y="355"/>
                      <a:pt x="4" y="342"/>
                      <a:pt x="4" y="342"/>
                    </a:cubicBezTo>
                    <a:cubicBezTo>
                      <a:pt x="4" y="342"/>
                      <a:pt x="0" y="340"/>
                      <a:pt x="0" y="340"/>
                    </a:cubicBezTo>
                    <a:cubicBezTo>
                      <a:pt x="0" y="340"/>
                      <a:pt x="4" y="323"/>
                      <a:pt x="4" y="322"/>
                    </a:cubicBezTo>
                    <a:cubicBezTo>
                      <a:pt x="4" y="322"/>
                      <a:pt x="0" y="321"/>
                      <a:pt x="0" y="320"/>
                    </a:cubicBezTo>
                    <a:cubicBezTo>
                      <a:pt x="0" y="320"/>
                      <a:pt x="4" y="303"/>
                      <a:pt x="4" y="302"/>
                    </a:cubicBezTo>
                    <a:cubicBezTo>
                      <a:pt x="4" y="302"/>
                      <a:pt x="0" y="300"/>
                      <a:pt x="0" y="300"/>
                    </a:cubicBezTo>
                    <a:cubicBezTo>
                      <a:pt x="0" y="300"/>
                      <a:pt x="4" y="287"/>
                      <a:pt x="4" y="287"/>
                    </a:cubicBezTo>
                    <a:cubicBezTo>
                      <a:pt x="4" y="287"/>
                      <a:pt x="0" y="285"/>
                      <a:pt x="0" y="285"/>
                    </a:cubicBezTo>
                    <a:cubicBezTo>
                      <a:pt x="0" y="285"/>
                      <a:pt x="4" y="269"/>
                      <a:pt x="4" y="269"/>
                    </a:cubicBezTo>
                    <a:cubicBezTo>
                      <a:pt x="4" y="269"/>
                      <a:pt x="0" y="267"/>
                      <a:pt x="0" y="267"/>
                    </a:cubicBezTo>
                    <a:cubicBezTo>
                      <a:pt x="0" y="267"/>
                      <a:pt x="4" y="252"/>
                      <a:pt x="4" y="252"/>
                    </a:cubicBezTo>
                    <a:cubicBezTo>
                      <a:pt x="4" y="252"/>
                      <a:pt x="0" y="250"/>
                      <a:pt x="0" y="250"/>
                    </a:cubicBezTo>
                    <a:cubicBezTo>
                      <a:pt x="0" y="249"/>
                      <a:pt x="4" y="235"/>
                      <a:pt x="4" y="235"/>
                    </a:cubicBezTo>
                    <a:cubicBezTo>
                      <a:pt x="4" y="235"/>
                      <a:pt x="0" y="233"/>
                      <a:pt x="0" y="233"/>
                    </a:cubicBezTo>
                    <a:cubicBezTo>
                      <a:pt x="0" y="233"/>
                      <a:pt x="4" y="218"/>
                      <a:pt x="4" y="218"/>
                    </a:cubicBezTo>
                    <a:cubicBezTo>
                      <a:pt x="4" y="218"/>
                      <a:pt x="0" y="216"/>
                      <a:pt x="0" y="216"/>
                    </a:cubicBezTo>
                    <a:cubicBezTo>
                      <a:pt x="0" y="216"/>
                      <a:pt x="4" y="204"/>
                      <a:pt x="4" y="203"/>
                    </a:cubicBezTo>
                    <a:cubicBezTo>
                      <a:pt x="4" y="203"/>
                      <a:pt x="0" y="202"/>
                      <a:pt x="0" y="201"/>
                    </a:cubicBezTo>
                    <a:cubicBezTo>
                      <a:pt x="0" y="201"/>
                      <a:pt x="4" y="189"/>
                      <a:pt x="4" y="188"/>
                    </a:cubicBezTo>
                    <a:cubicBezTo>
                      <a:pt x="4" y="188"/>
                      <a:pt x="0" y="187"/>
                      <a:pt x="0" y="186"/>
                    </a:cubicBezTo>
                    <a:cubicBezTo>
                      <a:pt x="0" y="186"/>
                      <a:pt x="4" y="172"/>
                      <a:pt x="4" y="172"/>
                    </a:cubicBezTo>
                    <a:cubicBezTo>
                      <a:pt x="4" y="172"/>
                      <a:pt x="0" y="170"/>
                      <a:pt x="0" y="170"/>
                    </a:cubicBezTo>
                    <a:cubicBezTo>
                      <a:pt x="0" y="169"/>
                      <a:pt x="4" y="153"/>
                      <a:pt x="4" y="152"/>
                    </a:cubicBezTo>
                    <a:cubicBezTo>
                      <a:pt x="4" y="152"/>
                      <a:pt x="0" y="150"/>
                      <a:pt x="0" y="150"/>
                    </a:cubicBezTo>
                    <a:cubicBezTo>
                      <a:pt x="0" y="150"/>
                      <a:pt x="4" y="139"/>
                      <a:pt x="4" y="139"/>
                    </a:cubicBezTo>
                    <a:cubicBezTo>
                      <a:pt x="4" y="139"/>
                      <a:pt x="0" y="137"/>
                      <a:pt x="0" y="137"/>
                    </a:cubicBezTo>
                    <a:cubicBezTo>
                      <a:pt x="0" y="137"/>
                      <a:pt x="4" y="125"/>
                      <a:pt x="4" y="124"/>
                    </a:cubicBezTo>
                    <a:cubicBezTo>
                      <a:pt x="4" y="124"/>
                      <a:pt x="0" y="122"/>
                      <a:pt x="0" y="122"/>
                    </a:cubicBezTo>
                    <a:cubicBezTo>
                      <a:pt x="0" y="122"/>
                      <a:pt x="4" y="104"/>
                      <a:pt x="4" y="104"/>
                    </a:cubicBezTo>
                    <a:cubicBezTo>
                      <a:pt x="4" y="104"/>
                      <a:pt x="0" y="102"/>
                      <a:pt x="0" y="102"/>
                    </a:cubicBezTo>
                    <a:cubicBezTo>
                      <a:pt x="0" y="102"/>
                      <a:pt x="4" y="88"/>
                      <a:pt x="4" y="87"/>
                    </a:cubicBezTo>
                    <a:cubicBezTo>
                      <a:pt x="4" y="87"/>
                      <a:pt x="0" y="85"/>
                      <a:pt x="0" y="85"/>
                    </a:cubicBezTo>
                    <a:cubicBezTo>
                      <a:pt x="0" y="85"/>
                      <a:pt x="4" y="67"/>
                      <a:pt x="4" y="67"/>
                    </a:cubicBezTo>
                    <a:cubicBezTo>
                      <a:pt x="4" y="67"/>
                      <a:pt x="0" y="65"/>
                      <a:pt x="0" y="65"/>
                    </a:cubicBezTo>
                    <a:cubicBezTo>
                      <a:pt x="0" y="64"/>
                      <a:pt x="4" y="47"/>
                      <a:pt x="4" y="47"/>
                    </a:cubicBezTo>
                    <a:cubicBezTo>
                      <a:pt x="4" y="47"/>
                      <a:pt x="0" y="45"/>
                      <a:pt x="0" y="45"/>
                    </a:cubicBezTo>
                    <a:cubicBezTo>
                      <a:pt x="0" y="45"/>
                      <a:pt x="4" y="34"/>
                      <a:pt x="4" y="34"/>
                    </a:cubicBezTo>
                    <a:cubicBezTo>
                      <a:pt x="4" y="34"/>
                      <a:pt x="0" y="32"/>
                      <a:pt x="0" y="32"/>
                    </a:cubicBezTo>
                    <a:cubicBezTo>
                      <a:pt x="0" y="32"/>
                      <a:pt x="4" y="14"/>
                      <a:pt x="4" y="13"/>
                    </a:cubicBezTo>
                    <a:cubicBezTo>
                      <a:pt x="4" y="13"/>
                      <a:pt x="0" y="12"/>
                      <a:pt x="0" y="11"/>
                    </a:cubicBezTo>
                    <a:cubicBezTo>
                      <a:pt x="0" y="11"/>
                      <a:pt x="20" y="5"/>
                      <a:pt x="20" y="5"/>
                    </a:cubicBezTo>
                    <a:cubicBezTo>
                      <a:pt x="20" y="5"/>
                      <a:pt x="13" y="1"/>
                      <a:pt x="13" y="1"/>
                    </a:cubicBezTo>
                    <a:cubicBezTo>
                      <a:pt x="13" y="1"/>
                      <a:pt x="47" y="6"/>
                      <a:pt x="48" y="5"/>
                    </a:cubicBezTo>
                    <a:cubicBezTo>
                      <a:pt x="48" y="5"/>
                      <a:pt x="40" y="1"/>
                      <a:pt x="41" y="1"/>
                    </a:cubicBezTo>
                    <a:cubicBezTo>
                      <a:pt x="41" y="1"/>
                      <a:pt x="75" y="6"/>
                      <a:pt x="75" y="5"/>
                    </a:cubicBezTo>
                    <a:cubicBezTo>
                      <a:pt x="75" y="5"/>
                      <a:pt x="68" y="1"/>
                      <a:pt x="68" y="1"/>
                    </a:cubicBezTo>
                    <a:cubicBezTo>
                      <a:pt x="69" y="0"/>
                      <a:pt x="111" y="6"/>
                      <a:pt x="111" y="5"/>
                    </a:cubicBezTo>
                    <a:cubicBezTo>
                      <a:pt x="111" y="5"/>
                      <a:pt x="104" y="1"/>
                      <a:pt x="104" y="1"/>
                    </a:cubicBezTo>
                    <a:cubicBezTo>
                      <a:pt x="104" y="1"/>
                      <a:pt x="139" y="6"/>
                      <a:pt x="140" y="5"/>
                    </a:cubicBezTo>
                    <a:cubicBezTo>
                      <a:pt x="140" y="5"/>
                      <a:pt x="133" y="1"/>
                      <a:pt x="133" y="1"/>
                    </a:cubicBezTo>
                    <a:cubicBezTo>
                      <a:pt x="133" y="0"/>
                      <a:pt x="174" y="6"/>
                      <a:pt x="175" y="5"/>
                    </a:cubicBezTo>
                    <a:cubicBezTo>
                      <a:pt x="175" y="5"/>
                      <a:pt x="168" y="1"/>
                      <a:pt x="168" y="1"/>
                    </a:cubicBezTo>
                    <a:cubicBezTo>
                      <a:pt x="168" y="1"/>
                      <a:pt x="199" y="5"/>
                      <a:pt x="200" y="5"/>
                    </a:cubicBezTo>
                    <a:cubicBezTo>
                      <a:pt x="200" y="5"/>
                      <a:pt x="192" y="1"/>
                      <a:pt x="192" y="1"/>
                    </a:cubicBezTo>
                    <a:cubicBezTo>
                      <a:pt x="193" y="0"/>
                      <a:pt x="237" y="6"/>
                      <a:pt x="238" y="5"/>
                    </a:cubicBezTo>
                    <a:cubicBezTo>
                      <a:pt x="238" y="5"/>
                      <a:pt x="230" y="1"/>
                      <a:pt x="231" y="1"/>
                    </a:cubicBezTo>
                    <a:cubicBezTo>
                      <a:pt x="231" y="0"/>
                      <a:pt x="275" y="6"/>
                      <a:pt x="276" y="5"/>
                    </a:cubicBezTo>
                    <a:cubicBezTo>
                      <a:pt x="276" y="5"/>
                      <a:pt x="268" y="1"/>
                      <a:pt x="268" y="1"/>
                    </a:cubicBezTo>
                    <a:cubicBezTo>
                      <a:pt x="269" y="0"/>
                      <a:pt x="310" y="6"/>
                      <a:pt x="311" y="5"/>
                    </a:cubicBezTo>
                    <a:cubicBezTo>
                      <a:pt x="311" y="5"/>
                      <a:pt x="303" y="1"/>
                      <a:pt x="304" y="1"/>
                    </a:cubicBezTo>
                    <a:cubicBezTo>
                      <a:pt x="304" y="0"/>
                      <a:pt x="343" y="6"/>
                      <a:pt x="343" y="5"/>
                    </a:cubicBezTo>
                    <a:cubicBezTo>
                      <a:pt x="343" y="5"/>
                      <a:pt x="336" y="1"/>
                      <a:pt x="336" y="1"/>
                    </a:cubicBezTo>
                    <a:cubicBezTo>
                      <a:pt x="336" y="0"/>
                      <a:pt x="370" y="5"/>
                      <a:pt x="370" y="5"/>
                    </a:cubicBezTo>
                    <a:cubicBezTo>
                      <a:pt x="370" y="5"/>
                      <a:pt x="363" y="1"/>
                      <a:pt x="363" y="1"/>
                    </a:cubicBezTo>
                    <a:cubicBezTo>
                      <a:pt x="364" y="0"/>
                      <a:pt x="406" y="6"/>
                      <a:pt x="407" y="5"/>
                    </a:cubicBezTo>
                    <a:cubicBezTo>
                      <a:pt x="407" y="5"/>
                      <a:pt x="400" y="1"/>
                      <a:pt x="400" y="1"/>
                    </a:cubicBezTo>
                    <a:cubicBezTo>
                      <a:pt x="400" y="0"/>
                      <a:pt x="441" y="6"/>
                      <a:pt x="441" y="5"/>
                    </a:cubicBezTo>
                    <a:cubicBezTo>
                      <a:pt x="441" y="5"/>
                      <a:pt x="434" y="1"/>
                      <a:pt x="434" y="1"/>
                    </a:cubicBezTo>
                    <a:cubicBezTo>
                      <a:pt x="435" y="0"/>
                      <a:pt x="470" y="5"/>
                      <a:pt x="470" y="5"/>
                    </a:cubicBezTo>
                    <a:cubicBezTo>
                      <a:pt x="470" y="5"/>
                      <a:pt x="463" y="1"/>
                      <a:pt x="463" y="1"/>
                    </a:cubicBezTo>
                    <a:cubicBezTo>
                      <a:pt x="463" y="0"/>
                      <a:pt x="494" y="5"/>
                      <a:pt x="495" y="5"/>
                    </a:cubicBezTo>
                    <a:cubicBezTo>
                      <a:pt x="495" y="5"/>
                      <a:pt x="487" y="1"/>
                      <a:pt x="487" y="1"/>
                    </a:cubicBezTo>
                  </a:path>
                </a:pathLst>
              </a:custGeom>
              <a:grpFill/>
              <a:ln w="15875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80" name="Freeform 119"/>
              <p:cNvSpPr/>
              <p:nvPr/>
            </p:nvSpPr>
            <p:spPr bwMode="auto">
              <a:xfrm>
                <a:off x="3605213" y="977900"/>
                <a:ext cx="1085850" cy="1577975"/>
              </a:xfrm>
              <a:custGeom>
                <a:avLst/>
                <a:gdLst>
                  <a:gd name="T0" fmla="*/ 0 w 502"/>
                  <a:gd name="T1" fmla="*/ 2147483647 h 733"/>
                  <a:gd name="T2" fmla="*/ 107611636 w 502"/>
                  <a:gd name="T3" fmla="*/ 2147483647 h 733"/>
                  <a:gd name="T4" fmla="*/ 224580615 w 502"/>
                  <a:gd name="T5" fmla="*/ 2147483647 h 733"/>
                  <a:gd name="T6" fmla="*/ 364945147 w 502"/>
                  <a:gd name="T7" fmla="*/ 2147483647 h 733"/>
                  <a:gd name="T8" fmla="*/ 491271434 w 502"/>
                  <a:gd name="T9" fmla="*/ 2147483647 h 733"/>
                  <a:gd name="T10" fmla="*/ 645672047 w 502"/>
                  <a:gd name="T11" fmla="*/ 2147483647 h 733"/>
                  <a:gd name="T12" fmla="*/ 795391691 w 502"/>
                  <a:gd name="T13" fmla="*/ 2147483647 h 733"/>
                  <a:gd name="T14" fmla="*/ 954470840 w 502"/>
                  <a:gd name="T15" fmla="*/ 2147483647 h 733"/>
                  <a:gd name="T16" fmla="*/ 1071439785 w 502"/>
                  <a:gd name="T17" fmla="*/ 2147483647 h 733"/>
                  <a:gd name="T18" fmla="*/ 1193087672 w 502"/>
                  <a:gd name="T19" fmla="*/ 2147483647 h 733"/>
                  <a:gd name="T20" fmla="*/ 1324094794 w 502"/>
                  <a:gd name="T21" fmla="*/ 2147483647 h 733"/>
                  <a:gd name="T22" fmla="*/ 1473814437 w 502"/>
                  <a:gd name="T23" fmla="*/ 2147483647 h 733"/>
                  <a:gd name="T24" fmla="*/ 1651608272 w 502"/>
                  <a:gd name="T25" fmla="*/ 2147483647 h 733"/>
                  <a:gd name="T26" fmla="*/ 1768577217 w 502"/>
                  <a:gd name="T27" fmla="*/ 2147483647 h 733"/>
                  <a:gd name="T28" fmla="*/ 1922977695 w 502"/>
                  <a:gd name="T29" fmla="*/ 2147483647 h 733"/>
                  <a:gd name="T30" fmla="*/ 2091412024 w 502"/>
                  <a:gd name="T31" fmla="*/ 2147483647 h 733"/>
                  <a:gd name="T32" fmla="*/ 2147483647 w 502"/>
                  <a:gd name="T33" fmla="*/ 2147483647 h 733"/>
                  <a:gd name="T34" fmla="*/ 2147483647 w 502"/>
                  <a:gd name="T35" fmla="*/ 2147483647 h 733"/>
                  <a:gd name="T36" fmla="*/ 2147483647 w 502"/>
                  <a:gd name="T37" fmla="*/ 2147483647 h 733"/>
                  <a:gd name="T38" fmla="*/ 2147483647 w 502"/>
                  <a:gd name="T39" fmla="*/ 2147483647 h 733"/>
                  <a:gd name="T40" fmla="*/ 2147483647 w 502"/>
                  <a:gd name="T41" fmla="*/ 2147483647 h 733"/>
                  <a:gd name="T42" fmla="*/ 2147483647 w 502"/>
                  <a:gd name="T43" fmla="*/ 2147483647 h 733"/>
                  <a:gd name="T44" fmla="*/ 2147483647 w 502"/>
                  <a:gd name="T45" fmla="*/ 2147483647 h 733"/>
                  <a:gd name="T46" fmla="*/ 2147483647 w 502"/>
                  <a:gd name="T47" fmla="*/ 2147483647 h 733"/>
                  <a:gd name="T48" fmla="*/ 2147483647 w 502"/>
                  <a:gd name="T49" fmla="*/ 2147483647 h 733"/>
                  <a:gd name="T50" fmla="*/ 2147483647 w 502"/>
                  <a:gd name="T51" fmla="*/ 2147483647 h 733"/>
                  <a:gd name="T52" fmla="*/ 2147483647 w 502"/>
                  <a:gd name="T53" fmla="*/ 2147483647 h 733"/>
                  <a:gd name="T54" fmla="*/ 2147483647 w 502"/>
                  <a:gd name="T55" fmla="*/ 2147483647 h 733"/>
                  <a:gd name="T56" fmla="*/ 2147483647 w 502"/>
                  <a:gd name="T57" fmla="*/ 2147483647 h 733"/>
                  <a:gd name="T58" fmla="*/ 2147483647 w 502"/>
                  <a:gd name="T59" fmla="*/ 2147483647 h 733"/>
                  <a:gd name="T60" fmla="*/ 2147483647 w 502"/>
                  <a:gd name="T61" fmla="*/ 2147483647 h 733"/>
                  <a:gd name="T62" fmla="*/ 2147483647 w 502"/>
                  <a:gd name="T63" fmla="*/ 2147483647 h 733"/>
                  <a:gd name="T64" fmla="*/ 2147483647 w 502"/>
                  <a:gd name="T65" fmla="*/ 2147483647 h 733"/>
                  <a:gd name="T66" fmla="*/ 2147483647 w 502"/>
                  <a:gd name="T67" fmla="*/ 2085473562 h 733"/>
                  <a:gd name="T68" fmla="*/ 2147483647 w 502"/>
                  <a:gd name="T69" fmla="*/ 2020591471 h 733"/>
                  <a:gd name="T70" fmla="*/ 2147483647 w 502"/>
                  <a:gd name="T71" fmla="*/ 1927904307 h 733"/>
                  <a:gd name="T72" fmla="*/ 2147483647 w 502"/>
                  <a:gd name="T73" fmla="*/ 1844484783 h 733"/>
                  <a:gd name="T74" fmla="*/ 2147483647 w 502"/>
                  <a:gd name="T75" fmla="*/ 1774969949 h 733"/>
                  <a:gd name="T76" fmla="*/ 2147483647 w 502"/>
                  <a:gd name="T77" fmla="*/ 1682282785 h 733"/>
                  <a:gd name="T78" fmla="*/ 2147483647 w 502"/>
                  <a:gd name="T79" fmla="*/ 1594228365 h 733"/>
                  <a:gd name="T80" fmla="*/ 2147483647 w 502"/>
                  <a:gd name="T81" fmla="*/ 1524713530 h 733"/>
                  <a:gd name="T82" fmla="*/ 2147483647 w 502"/>
                  <a:gd name="T83" fmla="*/ 1432026367 h 733"/>
                  <a:gd name="T84" fmla="*/ 2147483647 w 502"/>
                  <a:gd name="T85" fmla="*/ 1348606843 h 733"/>
                  <a:gd name="T86" fmla="*/ 2147483647 w 502"/>
                  <a:gd name="T87" fmla="*/ 1255919679 h 733"/>
                  <a:gd name="T88" fmla="*/ 2147483647 w 502"/>
                  <a:gd name="T89" fmla="*/ 1181767796 h 733"/>
                  <a:gd name="T90" fmla="*/ 2147483647 w 502"/>
                  <a:gd name="T91" fmla="*/ 1084445466 h 733"/>
                  <a:gd name="T92" fmla="*/ 2147483647 w 502"/>
                  <a:gd name="T93" fmla="*/ 991758303 h 733"/>
                  <a:gd name="T94" fmla="*/ 2147483647 w 502"/>
                  <a:gd name="T95" fmla="*/ 931511108 h 733"/>
                  <a:gd name="T96" fmla="*/ 2147483647 w 502"/>
                  <a:gd name="T97" fmla="*/ 843458841 h 733"/>
                  <a:gd name="T98" fmla="*/ 2147483647 w 502"/>
                  <a:gd name="T99" fmla="*/ 773941853 h 733"/>
                  <a:gd name="T100" fmla="*/ 2147483647 w 502"/>
                  <a:gd name="T101" fmla="*/ 681254690 h 733"/>
                  <a:gd name="T102" fmla="*/ 2147483647 w 502"/>
                  <a:gd name="T103" fmla="*/ 616372599 h 733"/>
                  <a:gd name="T104" fmla="*/ 2147483647 w 502"/>
                  <a:gd name="T105" fmla="*/ 528320197 h 733"/>
                  <a:gd name="T106" fmla="*/ 2147483647 w 502"/>
                  <a:gd name="T107" fmla="*/ 449535569 h 733"/>
                  <a:gd name="T108" fmla="*/ 2147483647 w 502"/>
                  <a:gd name="T109" fmla="*/ 366116046 h 733"/>
                  <a:gd name="T110" fmla="*/ 2147483647 w 502"/>
                  <a:gd name="T111" fmla="*/ 301236108 h 733"/>
                  <a:gd name="T112" fmla="*/ 2147483647 w 502"/>
                  <a:gd name="T113" fmla="*/ 213181620 h 733"/>
                  <a:gd name="T114" fmla="*/ 2147483647 w 502"/>
                  <a:gd name="T115" fmla="*/ 152934426 h 733"/>
                  <a:gd name="T116" fmla="*/ 2147483647 w 502"/>
                  <a:gd name="T117" fmla="*/ 83419557 h 733"/>
                  <a:gd name="T118" fmla="*/ 2147483647 w 502"/>
                  <a:gd name="T119" fmla="*/ 0 h 73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02"/>
                  <a:gd name="T181" fmla="*/ 0 h 733"/>
                  <a:gd name="T182" fmla="*/ 502 w 502"/>
                  <a:gd name="T183" fmla="*/ 733 h 73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02" h="733">
                    <a:moveTo>
                      <a:pt x="4" y="732"/>
                    </a:moveTo>
                    <a:cubicBezTo>
                      <a:pt x="4" y="732"/>
                      <a:pt x="0" y="730"/>
                      <a:pt x="0" y="730"/>
                    </a:cubicBezTo>
                    <a:cubicBezTo>
                      <a:pt x="1" y="729"/>
                      <a:pt x="30" y="732"/>
                      <a:pt x="30" y="732"/>
                    </a:cubicBezTo>
                    <a:cubicBezTo>
                      <a:pt x="30" y="732"/>
                      <a:pt x="23" y="728"/>
                      <a:pt x="23" y="728"/>
                    </a:cubicBezTo>
                    <a:cubicBezTo>
                      <a:pt x="24" y="728"/>
                      <a:pt x="54" y="732"/>
                      <a:pt x="54" y="732"/>
                    </a:cubicBezTo>
                    <a:cubicBezTo>
                      <a:pt x="54" y="732"/>
                      <a:pt x="48" y="728"/>
                      <a:pt x="48" y="728"/>
                    </a:cubicBezTo>
                    <a:cubicBezTo>
                      <a:pt x="48" y="728"/>
                      <a:pt x="85" y="732"/>
                      <a:pt x="85" y="732"/>
                    </a:cubicBezTo>
                    <a:cubicBezTo>
                      <a:pt x="85" y="732"/>
                      <a:pt x="78" y="728"/>
                      <a:pt x="78" y="728"/>
                    </a:cubicBezTo>
                    <a:cubicBezTo>
                      <a:pt x="79" y="728"/>
                      <a:pt x="111" y="732"/>
                      <a:pt x="111" y="732"/>
                    </a:cubicBezTo>
                    <a:cubicBezTo>
                      <a:pt x="111" y="732"/>
                      <a:pt x="105" y="728"/>
                      <a:pt x="105" y="728"/>
                    </a:cubicBezTo>
                    <a:cubicBezTo>
                      <a:pt x="105" y="727"/>
                      <a:pt x="144" y="732"/>
                      <a:pt x="144" y="732"/>
                    </a:cubicBezTo>
                    <a:cubicBezTo>
                      <a:pt x="144" y="732"/>
                      <a:pt x="137" y="728"/>
                      <a:pt x="138" y="728"/>
                    </a:cubicBezTo>
                    <a:cubicBezTo>
                      <a:pt x="138" y="727"/>
                      <a:pt x="176" y="732"/>
                      <a:pt x="176" y="732"/>
                    </a:cubicBezTo>
                    <a:cubicBezTo>
                      <a:pt x="177" y="732"/>
                      <a:pt x="170" y="728"/>
                      <a:pt x="170" y="728"/>
                    </a:cubicBezTo>
                    <a:cubicBezTo>
                      <a:pt x="170" y="727"/>
                      <a:pt x="210" y="732"/>
                      <a:pt x="211" y="732"/>
                    </a:cubicBezTo>
                    <a:cubicBezTo>
                      <a:pt x="211" y="732"/>
                      <a:pt x="204" y="728"/>
                      <a:pt x="204" y="728"/>
                    </a:cubicBezTo>
                    <a:cubicBezTo>
                      <a:pt x="204" y="728"/>
                      <a:pt x="235" y="732"/>
                      <a:pt x="236" y="732"/>
                    </a:cubicBezTo>
                    <a:cubicBezTo>
                      <a:pt x="236" y="732"/>
                      <a:pt x="229" y="728"/>
                      <a:pt x="229" y="728"/>
                    </a:cubicBezTo>
                    <a:cubicBezTo>
                      <a:pt x="229" y="728"/>
                      <a:pt x="262" y="732"/>
                      <a:pt x="262" y="732"/>
                    </a:cubicBezTo>
                    <a:cubicBezTo>
                      <a:pt x="262" y="732"/>
                      <a:pt x="255" y="728"/>
                      <a:pt x="255" y="728"/>
                    </a:cubicBezTo>
                    <a:cubicBezTo>
                      <a:pt x="255" y="728"/>
                      <a:pt x="289" y="732"/>
                      <a:pt x="290" y="732"/>
                    </a:cubicBezTo>
                    <a:cubicBezTo>
                      <a:pt x="290" y="732"/>
                      <a:pt x="283" y="728"/>
                      <a:pt x="283" y="728"/>
                    </a:cubicBezTo>
                    <a:cubicBezTo>
                      <a:pt x="283" y="727"/>
                      <a:pt x="321" y="732"/>
                      <a:pt x="322" y="732"/>
                    </a:cubicBezTo>
                    <a:cubicBezTo>
                      <a:pt x="322" y="732"/>
                      <a:pt x="315" y="728"/>
                      <a:pt x="315" y="728"/>
                    </a:cubicBezTo>
                    <a:cubicBezTo>
                      <a:pt x="315" y="727"/>
                      <a:pt x="360" y="733"/>
                      <a:pt x="360" y="732"/>
                    </a:cubicBezTo>
                    <a:cubicBezTo>
                      <a:pt x="360" y="732"/>
                      <a:pt x="353" y="728"/>
                      <a:pt x="353" y="728"/>
                    </a:cubicBezTo>
                    <a:cubicBezTo>
                      <a:pt x="353" y="728"/>
                      <a:pt x="385" y="732"/>
                      <a:pt x="385" y="732"/>
                    </a:cubicBezTo>
                    <a:cubicBezTo>
                      <a:pt x="385" y="732"/>
                      <a:pt x="378" y="728"/>
                      <a:pt x="378" y="728"/>
                    </a:cubicBezTo>
                    <a:cubicBezTo>
                      <a:pt x="379" y="727"/>
                      <a:pt x="417" y="732"/>
                      <a:pt x="418" y="732"/>
                    </a:cubicBezTo>
                    <a:cubicBezTo>
                      <a:pt x="418" y="732"/>
                      <a:pt x="411" y="728"/>
                      <a:pt x="411" y="728"/>
                    </a:cubicBezTo>
                    <a:cubicBezTo>
                      <a:pt x="411" y="727"/>
                      <a:pt x="453" y="733"/>
                      <a:pt x="454" y="732"/>
                    </a:cubicBezTo>
                    <a:cubicBezTo>
                      <a:pt x="454" y="732"/>
                      <a:pt x="447" y="728"/>
                      <a:pt x="447" y="728"/>
                    </a:cubicBezTo>
                    <a:cubicBezTo>
                      <a:pt x="447" y="727"/>
                      <a:pt x="484" y="732"/>
                      <a:pt x="485" y="732"/>
                    </a:cubicBezTo>
                    <a:cubicBezTo>
                      <a:pt x="485" y="732"/>
                      <a:pt x="478" y="728"/>
                      <a:pt x="478" y="728"/>
                    </a:cubicBezTo>
                    <a:cubicBezTo>
                      <a:pt x="478" y="728"/>
                      <a:pt x="502" y="721"/>
                      <a:pt x="502" y="721"/>
                    </a:cubicBezTo>
                    <a:cubicBezTo>
                      <a:pt x="502" y="721"/>
                      <a:pt x="498" y="719"/>
                      <a:pt x="498" y="719"/>
                    </a:cubicBezTo>
                    <a:cubicBezTo>
                      <a:pt x="498" y="718"/>
                      <a:pt x="502" y="701"/>
                      <a:pt x="502" y="701"/>
                    </a:cubicBezTo>
                    <a:cubicBezTo>
                      <a:pt x="502" y="701"/>
                      <a:pt x="498" y="699"/>
                      <a:pt x="498" y="699"/>
                    </a:cubicBezTo>
                    <a:cubicBezTo>
                      <a:pt x="498" y="698"/>
                      <a:pt x="502" y="686"/>
                      <a:pt x="502" y="686"/>
                    </a:cubicBezTo>
                    <a:cubicBezTo>
                      <a:pt x="502" y="686"/>
                      <a:pt x="498" y="684"/>
                      <a:pt x="498" y="684"/>
                    </a:cubicBezTo>
                    <a:cubicBezTo>
                      <a:pt x="498" y="684"/>
                      <a:pt x="502" y="666"/>
                      <a:pt x="502" y="666"/>
                    </a:cubicBezTo>
                    <a:cubicBezTo>
                      <a:pt x="502" y="666"/>
                      <a:pt x="498" y="664"/>
                      <a:pt x="498" y="664"/>
                    </a:cubicBezTo>
                    <a:cubicBezTo>
                      <a:pt x="498" y="664"/>
                      <a:pt x="502" y="652"/>
                      <a:pt x="502" y="652"/>
                    </a:cubicBezTo>
                    <a:cubicBezTo>
                      <a:pt x="502" y="652"/>
                      <a:pt x="498" y="650"/>
                      <a:pt x="498" y="650"/>
                    </a:cubicBezTo>
                    <a:cubicBezTo>
                      <a:pt x="498" y="650"/>
                      <a:pt x="502" y="633"/>
                      <a:pt x="502" y="633"/>
                    </a:cubicBezTo>
                    <a:cubicBezTo>
                      <a:pt x="502" y="632"/>
                      <a:pt x="498" y="631"/>
                      <a:pt x="498" y="631"/>
                    </a:cubicBezTo>
                    <a:cubicBezTo>
                      <a:pt x="498" y="630"/>
                      <a:pt x="502" y="616"/>
                      <a:pt x="502" y="616"/>
                    </a:cubicBezTo>
                    <a:cubicBezTo>
                      <a:pt x="502" y="616"/>
                      <a:pt x="498" y="614"/>
                      <a:pt x="498" y="614"/>
                    </a:cubicBezTo>
                    <a:cubicBezTo>
                      <a:pt x="498" y="614"/>
                      <a:pt x="502" y="600"/>
                      <a:pt x="502" y="600"/>
                    </a:cubicBezTo>
                    <a:cubicBezTo>
                      <a:pt x="502" y="600"/>
                      <a:pt x="498" y="598"/>
                      <a:pt x="498" y="598"/>
                    </a:cubicBezTo>
                    <a:cubicBezTo>
                      <a:pt x="498" y="598"/>
                      <a:pt x="502" y="585"/>
                      <a:pt x="502" y="585"/>
                    </a:cubicBezTo>
                    <a:cubicBezTo>
                      <a:pt x="502" y="585"/>
                      <a:pt x="498" y="583"/>
                      <a:pt x="498" y="583"/>
                    </a:cubicBezTo>
                    <a:cubicBezTo>
                      <a:pt x="498" y="583"/>
                      <a:pt x="502" y="572"/>
                      <a:pt x="502" y="572"/>
                    </a:cubicBezTo>
                    <a:cubicBezTo>
                      <a:pt x="502" y="572"/>
                      <a:pt x="498" y="570"/>
                      <a:pt x="498" y="570"/>
                    </a:cubicBezTo>
                    <a:cubicBezTo>
                      <a:pt x="498" y="570"/>
                      <a:pt x="502" y="557"/>
                      <a:pt x="502" y="557"/>
                    </a:cubicBezTo>
                    <a:cubicBezTo>
                      <a:pt x="502" y="557"/>
                      <a:pt x="498" y="555"/>
                      <a:pt x="498" y="555"/>
                    </a:cubicBezTo>
                    <a:cubicBezTo>
                      <a:pt x="498" y="555"/>
                      <a:pt x="502" y="537"/>
                      <a:pt x="502" y="537"/>
                    </a:cubicBezTo>
                    <a:cubicBezTo>
                      <a:pt x="502" y="537"/>
                      <a:pt x="498" y="535"/>
                      <a:pt x="498" y="535"/>
                    </a:cubicBezTo>
                    <a:cubicBezTo>
                      <a:pt x="498" y="535"/>
                      <a:pt x="502" y="519"/>
                      <a:pt x="502" y="518"/>
                    </a:cubicBezTo>
                    <a:cubicBezTo>
                      <a:pt x="502" y="518"/>
                      <a:pt x="498" y="516"/>
                      <a:pt x="498" y="516"/>
                    </a:cubicBezTo>
                    <a:cubicBezTo>
                      <a:pt x="498" y="516"/>
                      <a:pt x="502" y="505"/>
                      <a:pt x="502" y="505"/>
                    </a:cubicBezTo>
                    <a:cubicBezTo>
                      <a:pt x="502" y="505"/>
                      <a:pt x="498" y="503"/>
                      <a:pt x="498" y="503"/>
                    </a:cubicBezTo>
                    <a:cubicBezTo>
                      <a:pt x="498" y="503"/>
                      <a:pt x="502" y="488"/>
                      <a:pt x="502" y="488"/>
                    </a:cubicBezTo>
                    <a:cubicBezTo>
                      <a:pt x="502" y="488"/>
                      <a:pt x="498" y="486"/>
                      <a:pt x="498" y="486"/>
                    </a:cubicBezTo>
                    <a:cubicBezTo>
                      <a:pt x="498" y="486"/>
                      <a:pt x="502" y="469"/>
                      <a:pt x="502" y="468"/>
                    </a:cubicBezTo>
                    <a:cubicBezTo>
                      <a:pt x="502" y="468"/>
                      <a:pt x="498" y="466"/>
                      <a:pt x="498" y="466"/>
                    </a:cubicBezTo>
                    <a:cubicBezTo>
                      <a:pt x="498" y="466"/>
                      <a:pt x="502" y="452"/>
                      <a:pt x="502" y="452"/>
                    </a:cubicBezTo>
                    <a:cubicBezTo>
                      <a:pt x="502" y="452"/>
                      <a:pt x="498" y="450"/>
                      <a:pt x="498" y="450"/>
                    </a:cubicBezTo>
                    <a:cubicBezTo>
                      <a:pt x="498" y="450"/>
                      <a:pt x="502" y="438"/>
                      <a:pt x="502" y="438"/>
                    </a:cubicBezTo>
                    <a:cubicBezTo>
                      <a:pt x="502" y="438"/>
                      <a:pt x="498" y="436"/>
                      <a:pt x="498" y="436"/>
                    </a:cubicBezTo>
                    <a:cubicBezTo>
                      <a:pt x="498" y="435"/>
                      <a:pt x="502" y="419"/>
                      <a:pt x="502" y="418"/>
                    </a:cubicBezTo>
                    <a:cubicBezTo>
                      <a:pt x="502" y="418"/>
                      <a:pt x="498" y="417"/>
                      <a:pt x="498" y="416"/>
                    </a:cubicBezTo>
                    <a:cubicBezTo>
                      <a:pt x="498" y="416"/>
                      <a:pt x="502" y="401"/>
                      <a:pt x="502" y="400"/>
                    </a:cubicBezTo>
                    <a:cubicBezTo>
                      <a:pt x="502" y="400"/>
                      <a:pt x="498" y="398"/>
                      <a:pt x="498" y="398"/>
                    </a:cubicBezTo>
                    <a:cubicBezTo>
                      <a:pt x="498" y="398"/>
                      <a:pt x="502" y="385"/>
                      <a:pt x="502" y="385"/>
                    </a:cubicBezTo>
                    <a:cubicBezTo>
                      <a:pt x="502" y="385"/>
                      <a:pt x="498" y="383"/>
                      <a:pt x="498" y="383"/>
                    </a:cubicBezTo>
                    <a:cubicBezTo>
                      <a:pt x="498" y="382"/>
                      <a:pt x="502" y="366"/>
                      <a:pt x="502" y="365"/>
                    </a:cubicBezTo>
                    <a:cubicBezTo>
                      <a:pt x="502" y="365"/>
                      <a:pt x="498" y="363"/>
                      <a:pt x="498" y="363"/>
                    </a:cubicBezTo>
                    <a:cubicBezTo>
                      <a:pt x="498" y="363"/>
                      <a:pt x="502" y="346"/>
                      <a:pt x="502" y="346"/>
                    </a:cubicBezTo>
                    <a:cubicBezTo>
                      <a:pt x="502" y="346"/>
                      <a:pt x="498" y="344"/>
                      <a:pt x="498" y="344"/>
                    </a:cubicBezTo>
                    <a:cubicBezTo>
                      <a:pt x="498" y="344"/>
                      <a:pt x="502" y="331"/>
                      <a:pt x="502" y="331"/>
                    </a:cubicBezTo>
                    <a:cubicBezTo>
                      <a:pt x="502" y="331"/>
                      <a:pt x="498" y="329"/>
                      <a:pt x="498" y="329"/>
                    </a:cubicBezTo>
                    <a:cubicBezTo>
                      <a:pt x="498" y="329"/>
                      <a:pt x="502" y="311"/>
                      <a:pt x="502" y="311"/>
                    </a:cubicBezTo>
                    <a:cubicBezTo>
                      <a:pt x="502" y="311"/>
                      <a:pt x="498" y="309"/>
                      <a:pt x="498" y="309"/>
                    </a:cubicBezTo>
                    <a:cubicBezTo>
                      <a:pt x="498" y="308"/>
                      <a:pt x="502" y="293"/>
                      <a:pt x="502" y="293"/>
                    </a:cubicBezTo>
                    <a:cubicBezTo>
                      <a:pt x="502" y="293"/>
                      <a:pt x="498" y="291"/>
                      <a:pt x="498" y="291"/>
                    </a:cubicBezTo>
                    <a:cubicBezTo>
                      <a:pt x="498" y="290"/>
                      <a:pt x="502" y="273"/>
                      <a:pt x="502" y="273"/>
                    </a:cubicBezTo>
                    <a:cubicBezTo>
                      <a:pt x="502" y="273"/>
                      <a:pt x="498" y="271"/>
                      <a:pt x="498" y="271"/>
                    </a:cubicBezTo>
                    <a:cubicBezTo>
                      <a:pt x="498" y="271"/>
                      <a:pt x="502" y="257"/>
                      <a:pt x="502" y="257"/>
                    </a:cubicBezTo>
                    <a:cubicBezTo>
                      <a:pt x="502" y="257"/>
                      <a:pt x="498" y="255"/>
                      <a:pt x="498" y="255"/>
                    </a:cubicBezTo>
                    <a:cubicBezTo>
                      <a:pt x="498" y="254"/>
                      <a:pt x="502" y="237"/>
                      <a:pt x="502" y="236"/>
                    </a:cubicBezTo>
                    <a:cubicBezTo>
                      <a:pt x="502" y="236"/>
                      <a:pt x="498" y="234"/>
                      <a:pt x="498" y="234"/>
                    </a:cubicBezTo>
                    <a:cubicBezTo>
                      <a:pt x="498" y="234"/>
                      <a:pt x="502" y="216"/>
                      <a:pt x="502" y="216"/>
                    </a:cubicBezTo>
                    <a:cubicBezTo>
                      <a:pt x="502" y="216"/>
                      <a:pt x="498" y="214"/>
                      <a:pt x="498" y="214"/>
                    </a:cubicBezTo>
                    <a:cubicBezTo>
                      <a:pt x="498" y="214"/>
                      <a:pt x="502" y="203"/>
                      <a:pt x="502" y="202"/>
                    </a:cubicBezTo>
                    <a:cubicBezTo>
                      <a:pt x="502" y="202"/>
                      <a:pt x="498" y="201"/>
                      <a:pt x="498" y="201"/>
                    </a:cubicBezTo>
                    <a:cubicBezTo>
                      <a:pt x="498" y="200"/>
                      <a:pt x="502" y="184"/>
                      <a:pt x="502" y="184"/>
                    </a:cubicBezTo>
                    <a:cubicBezTo>
                      <a:pt x="502" y="184"/>
                      <a:pt x="498" y="182"/>
                      <a:pt x="498" y="182"/>
                    </a:cubicBezTo>
                    <a:cubicBezTo>
                      <a:pt x="498" y="182"/>
                      <a:pt x="502" y="169"/>
                      <a:pt x="502" y="169"/>
                    </a:cubicBezTo>
                    <a:cubicBezTo>
                      <a:pt x="502" y="169"/>
                      <a:pt x="498" y="167"/>
                      <a:pt x="498" y="167"/>
                    </a:cubicBezTo>
                    <a:cubicBezTo>
                      <a:pt x="498" y="167"/>
                      <a:pt x="502" y="149"/>
                      <a:pt x="502" y="149"/>
                    </a:cubicBezTo>
                    <a:cubicBezTo>
                      <a:pt x="502" y="149"/>
                      <a:pt x="498" y="147"/>
                      <a:pt x="498" y="147"/>
                    </a:cubicBezTo>
                    <a:cubicBezTo>
                      <a:pt x="498" y="147"/>
                      <a:pt x="502" y="135"/>
                      <a:pt x="502" y="135"/>
                    </a:cubicBezTo>
                    <a:cubicBezTo>
                      <a:pt x="502" y="135"/>
                      <a:pt x="498" y="133"/>
                      <a:pt x="498" y="133"/>
                    </a:cubicBezTo>
                    <a:cubicBezTo>
                      <a:pt x="498" y="132"/>
                      <a:pt x="502" y="116"/>
                      <a:pt x="502" y="116"/>
                    </a:cubicBezTo>
                    <a:cubicBezTo>
                      <a:pt x="502" y="116"/>
                      <a:pt x="498" y="114"/>
                      <a:pt x="498" y="114"/>
                    </a:cubicBezTo>
                    <a:cubicBezTo>
                      <a:pt x="498" y="114"/>
                      <a:pt x="502" y="100"/>
                      <a:pt x="502" y="99"/>
                    </a:cubicBezTo>
                    <a:cubicBezTo>
                      <a:pt x="502" y="99"/>
                      <a:pt x="498" y="98"/>
                      <a:pt x="498" y="97"/>
                    </a:cubicBezTo>
                    <a:cubicBezTo>
                      <a:pt x="498" y="97"/>
                      <a:pt x="502" y="81"/>
                      <a:pt x="502" y="81"/>
                    </a:cubicBezTo>
                    <a:cubicBezTo>
                      <a:pt x="502" y="81"/>
                      <a:pt x="498" y="79"/>
                      <a:pt x="498" y="79"/>
                    </a:cubicBezTo>
                    <a:cubicBezTo>
                      <a:pt x="498" y="79"/>
                      <a:pt x="502" y="67"/>
                      <a:pt x="502" y="67"/>
                    </a:cubicBezTo>
                    <a:cubicBezTo>
                      <a:pt x="502" y="67"/>
                      <a:pt x="498" y="65"/>
                      <a:pt x="498" y="65"/>
                    </a:cubicBezTo>
                    <a:cubicBezTo>
                      <a:pt x="498" y="65"/>
                      <a:pt x="502" y="48"/>
                      <a:pt x="502" y="48"/>
                    </a:cubicBezTo>
                    <a:cubicBezTo>
                      <a:pt x="502" y="48"/>
                      <a:pt x="498" y="46"/>
                      <a:pt x="498" y="46"/>
                    </a:cubicBezTo>
                    <a:cubicBezTo>
                      <a:pt x="498" y="46"/>
                      <a:pt x="502" y="35"/>
                      <a:pt x="502" y="35"/>
                    </a:cubicBezTo>
                    <a:cubicBezTo>
                      <a:pt x="502" y="35"/>
                      <a:pt x="498" y="33"/>
                      <a:pt x="498" y="33"/>
                    </a:cubicBezTo>
                    <a:cubicBezTo>
                      <a:pt x="498" y="33"/>
                      <a:pt x="502" y="20"/>
                      <a:pt x="502" y="20"/>
                    </a:cubicBezTo>
                    <a:cubicBezTo>
                      <a:pt x="502" y="20"/>
                      <a:pt x="498" y="18"/>
                      <a:pt x="498" y="18"/>
                    </a:cubicBezTo>
                    <a:cubicBezTo>
                      <a:pt x="498" y="18"/>
                      <a:pt x="502" y="2"/>
                      <a:pt x="502" y="2"/>
                    </a:cubicBezTo>
                    <a:cubicBezTo>
                      <a:pt x="502" y="2"/>
                      <a:pt x="498" y="0"/>
                      <a:pt x="498" y="0"/>
                    </a:cubicBezTo>
                  </a:path>
                </a:pathLst>
              </a:custGeom>
              <a:grpFill/>
              <a:ln w="15875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1268" name="矩形 18"/>
          <p:cNvSpPr>
            <a:spLocks noChangeArrowheads="1"/>
          </p:cNvSpPr>
          <p:nvPr/>
        </p:nvSpPr>
        <p:spPr bwMode="auto">
          <a:xfrm>
            <a:off x="2332038" y="4583113"/>
            <a:ext cx="1368425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600" b="1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目  录</a:t>
            </a:r>
            <a:endParaRPr lang="zh-CN" altLang="en-US" sz="3600" b="1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0" name="菱形 19"/>
          <p:cNvSpPr/>
          <p:nvPr/>
        </p:nvSpPr>
        <p:spPr>
          <a:xfrm>
            <a:off x="5678805" y="3080701"/>
            <a:ext cx="358775" cy="47942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3" name="图片 32" descr="QQ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3035" y="1005840"/>
            <a:ext cx="2983865" cy="39757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80000" y="2371725"/>
            <a:ext cx="341947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800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简易申报操作</a:t>
            </a:r>
            <a:endParaRPr lang="zh-CN" altLang="en-US" sz="2800" dirty="0" smtClean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8" name="菱形 17"/>
          <p:cNvSpPr/>
          <p:nvPr/>
        </p:nvSpPr>
        <p:spPr>
          <a:xfrm>
            <a:off x="5669280" y="2437081"/>
            <a:ext cx="358775" cy="47942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480000" y="3028950"/>
            <a:ext cx="269557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800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标准申报操作</a:t>
            </a:r>
            <a:endParaRPr lang="zh-CN" altLang="en-US" sz="2800" dirty="0" smtClean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20" grpId="0" bldLvl="0" animBg="1"/>
      <p:bldP spid="18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13638213" y="-492125"/>
            <a:ext cx="0" cy="2924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999490" y="917575"/>
            <a:ext cx="7529195" cy="1905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99738" y="382270"/>
            <a:ext cx="674497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个人所得税</a:t>
            </a:r>
            <a:r>
              <a:rPr lang="en-US" altLang="zh-CN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APP</a:t>
            </a: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申报操作</a:t>
            </a:r>
            <a:endParaRPr lang="zh-CN" altLang="en-US" sz="2800" dirty="0">
              <a:solidFill>
                <a:schemeClr val="accent1"/>
              </a:solidFill>
              <a:latin typeface="+mn-ea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9490" y="1315720"/>
            <a:ext cx="6017895" cy="5367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2.完善扣除信息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点击除专项附加扣除之外的明细数据，可进入对应详情界面。您可进行【新增】、【修改】、【删除】、【申诉】等操作，步骤同前述“完善收入数据”一致。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（1）专项附加扣除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如您需要新增或者修改专项附加扣除信息，可点击【新增】，跳转至采集界面后进行填报。填报完成后，可选择跳转回年度汇算继续填报。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图片 4" descr="20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7385" y="34290"/>
            <a:ext cx="3952875" cy="6789420"/>
          </a:xfrm>
          <a:prstGeom prst="rect">
            <a:avLst/>
          </a:prstGeom>
        </p:spPr>
      </p:pic>
      <p:pic>
        <p:nvPicPr>
          <p:cNvPr id="9" name="图片 8" descr="20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385" y="-13335"/>
            <a:ext cx="4180205" cy="6837045"/>
          </a:xfrm>
          <a:prstGeom prst="rect">
            <a:avLst/>
          </a:prstGeom>
        </p:spPr>
      </p:pic>
      <p:pic>
        <p:nvPicPr>
          <p:cNvPr id="11" name="图片 10" descr="20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85" y="34290"/>
            <a:ext cx="4542790" cy="682371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13638213" y="-492125"/>
            <a:ext cx="0" cy="2924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999490" y="917575"/>
            <a:ext cx="7529195" cy="1905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99738" y="382270"/>
            <a:ext cx="674497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个人所得税</a:t>
            </a:r>
            <a:r>
              <a:rPr lang="en-US" altLang="zh-CN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APP</a:t>
            </a: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申报操作</a:t>
            </a:r>
            <a:endParaRPr lang="zh-CN" altLang="en-US" sz="2800" dirty="0">
              <a:solidFill>
                <a:schemeClr val="accent1"/>
              </a:solidFill>
              <a:latin typeface="+mn-ea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99490" y="1222375"/>
            <a:ext cx="2540000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(2)专项扣除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在专项扣除列表界面，您可分项目进行新增和修改。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图片 3" descr="21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1700" y="0"/>
            <a:ext cx="3914140" cy="6858000"/>
          </a:xfrm>
          <a:prstGeom prst="rect">
            <a:avLst/>
          </a:prstGeom>
        </p:spPr>
      </p:pic>
      <p:pic>
        <p:nvPicPr>
          <p:cNvPr id="7" name="图片 6" descr="21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380" y="-48260"/>
            <a:ext cx="3912870" cy="6776085"/>
          </a:xfrm>
          <a:prstGeom prst="rect">
            <a:avLst/>
          </a:prstGeom>
        </p:spPr>
      </p:pic>
      <p:pic>
        <p:nvPicPr>
          <p:cNvPr id="8" name="图片 7" descr="21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375" y="0"/>
            <a:ext cx="3392805" cy="694880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13638213" y="-492125"/>
            <a:ext cx="0" cy="2924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999490" y="917575"/>
            <a:ext cx="7529195" cy="1905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99738" y="382270"/>
            <a:ext cx="674497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个人所得税</a:t>
            </a:r>
            <a:r>
              <a:rPr lang="en-US" altLang="zh-CN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APP</a:t>
            </a: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申报操作</a:t>
            </a:r>
            <a:endParaRPr lang="zh-CN" altLang="en-US" sz="2800" dirty="0">
              <a:solidFill>
                <a:schemeClr val="accent1"/>
              </a:solidFill>
              <a:latin typeface="+mn-ea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9490" y="1224915"/>
            <a:ext cx="2811780" cy="3928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（3）商业健康险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在其他扣除明细列表界面，您可点击【商业健康险】、【税收递延养老保险】页面，分别进行新增和修改。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图片 4" descr="22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6005" y="1031240"/>
            <a:ext cx="5181600" cy="5524500"/>
          </a:xfrm>
          <a:prstGeom prst="rect">
            <a:avLst/>
          </a:prstGeom>
        </p:spPr>
      </p:pic>
      <p:pic>
        <p:nvPicPr>
          <p:cNvPr id="9" name="图片 8" descr="22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170" y="1031240"/>
            <a:ext cx="5048250" cy="5372100"/>
          </a:xfrm>
          <a:prstGeom prst="rect">
            <a:avLst/>
          </a:prstGeom>
        </p:spPr>
      </p:pic>
      <p:pic>
        <p:nvPicPr>
          <p:cNvPr id="10" name="图片 9" descr="22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455" y="1031240"/>
            <a:ext cx="5371465" cy="538226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13638213" y="-492125"/>
            <a:ext cx="0" cy="2924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999490" y="917575"/>
            <a:ext cx="7529195" cy="1905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99738" y="382270"/>
            <a:ext cx="674497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个人所得税</a:t>
            </a:r>
            <a:r>
              <a:rPr lang="en-US" altLang="zh-CN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APP</a:t>
            </a: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申报操作</a:t>
            </a:r>
            <a:endParaRPr lang="zh-CN" altLang="en-US" sz="2800" dirty="0">
              <a:solidFill>
                <a:schemeClr val="accent1"/>
              </a:solidFill>
              <a:latin typeface="+mn-ea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9490" y="1224915"/>
            <a:ext cx="2811780" cy="1050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（4）准予扣除的捐赠额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图片 2" descr="23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9490" y="2275205"/>
            <a:ext cx="4876165" cy="6205220"/>
          </a:xfrm>
          <a:prstGeom prst="rect">
            <a:avLst/>
          </a:prstGeom>
        </p:spPr>
      </p:pic>
      <p:pic>
        <p:nvPicPr>
          <p:cNvPr id="4" name="图片 3" descr="23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605" y="1661795"/>
            <a:ext cx="5087620" cy="47498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13638213" y="-492125"/>
            <a:ext cx="0" cy="2924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999490" y="917575"/>
            <a:ext cx="7529195" cy="1905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99738" y="382270"/>
            <a:ext cx="674497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个人所得税</a:t>
            </a:r>
            <a:r>
              <a:rPr lang="en-US" altLang="zh-CN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APP</a:t>
            </a: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申报操作</a:t>
            </a:r>
            <a:endParaRPr lang="zh-CN" altLang="en-US" sz="2800" dirty="0">
              <a:solidFill>
                <a:schemeClr val="accent1"/>
              </a:solidFill>
              <a:latin typeface="+mn-ea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9490" y="1237615"/>
            <a:ext cx="4312920" cy="3928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3.税款计算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根据上一步的收入及减除数据，显示【应纳税额】、【减免税额】、【已缴税额】，在左下角显示具体 应补（退）税额，点击“提交申报”。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图片 4" descr="24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9255" y="1002665"/>
            <a:ext cx="4346575" cy="5465445"/>
          </a:xfrm>
          <a:prstGeom prst="rect">
            <a:avLst/>
          </a:prstGeom>
        </p:spPr>
      </p:pic>
      <p:pic>
        <p:nvPicPr>
          <p:cNvPr id="7" name="图片 6" descr="24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0" y="0"/>
            <a:ext cx="3841115" cy="670179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9490" y="3298825"/>
            <a:ext cx="8849995" cy="3294380"/>
          </a:xfrm>
          <a:prstGeom prst="rect">
            <a:avLst/>
          </a:prstGeom>
        </p:spPr>
      </p:pic>
      <p:cxnSp>
        <p:nvCxnSpPr>
          <p:cNvPr id="43" name="直接连接符 42"/>
          <p:cNvCxnSpPr/>
          <p:nvPr/>
        </p:nvCxnSpPr>
        <p:spPr>
          <a:xfrm>
            <a:off x="13638213" y="-492125"/>
            <a:ext cx="0" cy="2924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999490" y="917575"/>
            <a:ext cx="7529195" cy="1905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99738" y="382270"/>
            <a:ext cx="674497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个人所得税</a:t>
            </a:r>
            <a:r>
              <a:rPr lang="en-US" altLang="zh-CN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APP</a:t>
            </a: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申报操作</a:t>
            </a:r>
            <a:endParaRPr lang="zh-CN" altLang="en-US" sz="2800" dirty="0">
              <a:solidFill>
                <a:schemeClr val="accent1"/>
              </a:solidFill>
              <a:latin typeface="+mn-ea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99490" y="1029335"/>
            <a:ext cx="9638665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（四）缴纳税款或申请退税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如果您需要补税，但年度综合所得收入不超过12万元，或者应补税额≤400元，且依法预缴税额的，可享受免申报。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满足免申报情况时，底端按钮如下图，点击“享受免申报”，则申报完成。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13638213" y="-492125"/>
            <a:ext cx="0" cy="2924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999490" y="917575"/>
            <a:ext cx="7529195" cy="1905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99738" y="382270"/>
            <a:ext cx="674497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个人所得税</a:t>
            </a:r>
            <a:r>
              <a:rPr lang="en-US" altLang="zh-CN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APP</a:t>
            </a: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申报操作</a:t>
            </a:r>
            <a:endParaRPr lang="zh-CN" altLang="en-US" sz="2800" dirty="0">
              <a:solidFill>
                <a:schemeClr val="accent1"/>
              </a:solidFill>
              <a:latin typeface="+mn-ea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99490" y="1029335"/>
            <a:ext cx="4346575" cy="34486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1.缴税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若您存在应补税额但不符合免于申报，可点击【立即缴税】进入缴税。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选择相应的缴税方式，完成支付。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图片 1" descr="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6770" y="800100"/>
            <a:ext cx="4365625" cy="5821045"/>
          </a:xfrm>
          <a:prstGeom prst="rect">
            <a:avLst/>
          </a:prstGeom>
        </p:spPr>
      </p:pic>
      <p:pic>
        <p:nvPicPr>
          <p:cNvPr id="7" name="图片 6" descr="26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195" y="63500"/>
            <a:ext cx="4013835" cy="7148195"/>
          </a:xfrm>
          <a:prstGeom prst="rect">
            <a:avLst/>
          </a:prstGeom>
        </p:spPr>
      </p:pic>
      <p:pic>
        <p:nvPicPr>
          <p:cNvPr id="8" name="图片 7" descr="26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195" y="-80645"/>
            <a:ext cx="4013200" cy="7117080"/>
          </a:xfrm>
          <a:prstGeom prst="rect">
            <a:avLst/>
          </a:prstGeom>
        </p:spPr>
      </p:pic>
      <p:pic>
        <p:nvPicPr>
          <p:cNvPr id="9" name="图片 8" descr="26-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770" y="1283970"/>
            <a:ext cx="4760595" cy="5007610"/>
          </a:xfrm>
          <a:prstGeom prst="rect">
            <a:avLst/>
          </a:prstGeom>
        </p:spPr>
      </p:pic>
      <p:pic>
        <p:nvPicPr>
          <p:cNvPr id="10" name="图片 9" descr="QQ_副本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8280" y="4389755"/>
            <a:ext cx="1852295" cy="246824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13638213" y="-492125"/>
            <a:ext cx="0" cy="2924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999490" y="917575"/>
            <a:ext cx="7529195" cy="1905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99738" y="382270"/>
            <a:ext cx="674497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个人所得税</a:t>
            </a:r>
            <a:r>
              <a:rPr lang="en-US" altLang="zh-CN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APP</a:t>
            </a: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申报操作</a:t>
            </a:r>
            <a:endParaRPr lang="zh-CN" altLang="en-US" sz="2800" dirty="0">
              <a:solidFill>
                <a:schemeClr val="accent1"/>
              </a:solidFill>
              <a:latin typeface="+mn-ea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99490" y="936625"/>
            <a:ext cx="4765675" cy="152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若暂不缴款可以选择【返回首页】或【查看申报记录】， 后续可再次进行缴款。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图片 4" descr="27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9490" y="2739390"/>
            <a:ext cx="5033010" cy="3348990"/>
          </a:xfrm>
          <a:prstGeom prst="rect">
            <a:avLst/>
          </a:prstGeom>
        </p:spPr>
      </p:pic>
      <p:pic>
        <p:nvPicPr>
          <p:cNvPr id="10" name="图片 9" descr="27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300" y="97790"/>
            <a:ext cx="4519295" cy="671068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13638213" y="-492125"/>
            <a:ext cx="0" cy="2924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999490" y="917575"/>
            <a:ext cx="7529195" cy="1905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99738" y="382270"/>
            <a:ext cx="674497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个人所得税</a:t>
            </a:r>
            <a:r>
              <a:rPr lang="en-US" altLang="zh-CN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APP</a:t>
            </a: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申报操作</a:t>
            </a:r>
            <a:endParaRPr lang="zh-CN" altLang="en-US" sz="2800" dirty="0">
              <a:solidFill>
                <a:schemeClr val="accent1"/>
              </a:solidFill>
              <a:latin typeface="+mn-ea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99490" y="936625"/>
            <a:ext cx="4558030" cy="5367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2.申请退税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若您存在多缴税款，可点击【申请退税】。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进入银行卡选择界面，会自动带出添加好的银行卡。可以点击【添加银行卡信息】。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选择银行卡后提交退税申请，可以看到退税申请进度。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图片 1" descr="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2930" y="122555"/>
            <a:ext cx="4154170" cy="6612255"/>
          </a:xfrm>
          <a:prstGeom prst="rect">
            <a:avLst/>
          </a:prstGeom>
        </p:spPr>
      </p:pic>
      <p:pic>
        <p:nvPicPr>
          <p:cNvPr id="3" name="图片 2" descr="28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0" y="122555"/>
            <a:ext cx="4197350" cy="6813550"/>
          </a:xfrm>
          <a:prstGeom prst="rect">
            <a:avLst/>
          </a:prstGeom>
        </p:spPr>
      </p:pic>
      <p:pic>
        <p:nvPicPr>
          <p:cNvPr id="7" name="图片 6" descr="28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30" y="122555"/>
            <a:ext cx="4362450" cy="749617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13638213" y="-492125"/>
            <a:ext cx="0" cy="2924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999490" y="917575"/>
            <a:ext cx="7529195" cy="1905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99738" y="382270"/>
            <a:ext cx="674497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个人所得税</a:t>
            </a:r>
            <a:r>
              <a:rPr lang="en-US" altLang="zh-CN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APP</a:t>
            </a: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申报操作</a:t>
            </a:r>
            <a:endParaRPr lang="zh-CN" altLang="en-US" sz="2800" dirty="0">
              <a:solidFill>
                <a:schemeClr val="accent1"/>
              </a:solidFill>
              <a:latin typeface="+mn-ea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9490" y="1650365"/>
            <a:ext cx="8087995" cy="2968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如果您的银行卡不在身边，或者暂时不想退税，可以点击【暂不处理，返回首页】。后续可再次发起退税申请。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需要提醒的是，汇算期为期4个月，请务必确认好本人的申报数据后再提交申报，避免影响您及时准确获得退税，也避免影响您个人的合法权益。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图片 9" descr="QQ_副本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9683750" y="3234690"/>
            <a:ext cx="2509520" cy="334391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13638213" y="-492125"/>
            <a:ext cx="0" cy="2924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QQ_副本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54965" y="4972050"/>
            <a:ext cx="1415441" cy="18859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63955" y="917575"/>
            <a:ext cx="9305925" cy="152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</a:t>
            </a: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仅在境内取得综合所得的居民个人可以通过”个人所得税APP”办理综合所得年度汇算自行申报。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使用手机APP 端申报，您可以从以下入口进入年度汇算：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9490" y="1012190"/>
            <a:ext cx="4696460" cy="152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一是从首页的【常用业务】区块的【综合所得年度汇算】进入；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6" name="直接连接符 45"/>
          <p:cNvCxnSpPr/>
          <p:nvPr/>
        </p:nvCxnSpPr>
        <p:spPr>
          <a:xfrm flipV="1">
            <a:off x="999490" y="904240"/>
            <a:ext cx="9859010" cy="1333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99738" y="382270"/>
            <a:ext cx="674497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个人所得税</a:t>
            </a:r>
            <a:r>
              <a:rPr lang="en-US" altLang="zh-CN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APP</a:t>
            </a: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申报操作</a:t>
            </a:r>
            <a:endParaRPr lang="zh-CN" altLang="en-US" sz="2800" dirty="0">
              <a:solidFill>
                <a:schemeClr val="accent1"/>
              </a:solidFill>
              <a:latin typeface="+mn-ea"/>
              <a:ea typeface="宋体" panose="02010600030101010101" pitchFamily="2" charset="-122"/>
            </a:endParaRPr>
          </a:p>
        </p:txBody>
      </p:sp>
      <p:pic>
        <p:nvPicPr>
          <p:cNvPr id="7" name="图片 6" descr="3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950" y="0"/>
            <a:ext cx="4025900" cy="66827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99490" y="2649855"/>
            <a:ext cx="4505960" cy="2009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二是从【快捷入口】-【我要办税】下或底部【办税】菜单进入后，点击在【税费申报】下的【综合所得年度汇算】。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图片 8" descr="3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950" y="0"/>
            <a:ext cx="3900170" cy="677608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4" grpId="1"/>
      <p:bldP spid="5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13638213" y="-492125"/>
            <a:ext cx="0" cy="2924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999490" y="917575"/>
            <a:ext cx="7529195" cy="1905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99738" y="382270"/>
            <a:ext cx="674497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个人所得税</a:t>
            </a:r>
            <a:r>
              <a:rPr lang="en-US" altLang="zh-CN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APP</a:t>
            </a: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申报操作</a:t>
            </a:r>
            <a:endParaRPr lang="zh-CN" altLang="en-US" sz="2800" dirty="0">
              <a:solidFill>
                <a:schemeClr val="accent1"/>
              </a:solidFill>
              <a:latin typeface="+mn-ea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9490" y="1016000"/>
            <a:ext cx="6033770" cy="4407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（五）更正与作废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如您申报后，发现申报数据有误，可进行更正或者作废。具体操作时，可通过【查询】-【申报查询（更正/作废申报）】-【申报详情】查看已申报情况。但是，如您已申请退税，需要先撤销退税，再进行更正或作废；如果您前次申请退税已办理成功，则您无法撤销，需结合上次申报情况申报更正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图片 9" descr="QQ_副本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93065" y="4362450"/>
            <a:ext cx="2012315" cy="2682240"/>
          </a:xfrm>
          <a:prstGeom prst="rect">
            <a:avLst/>
          </a:prstGeom>
        </p:spPr>
      </p:pic>
      <p:pic>
        <p:nvPicPr>
          <p:cNvPr id="2" name="图片 1" descr="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0" y="-17145"/>
            <a:ext cx="4361815" cy="687514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13638213" y="-492125"/>
            <a:ext cx="0" cy="2924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999490" y="917575"/>
            <a:ext cx="7529195" cy="1905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99738" y="382270"/>
            <a:ext cx="674497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个人所得税</a:t>
            </a:r>
            <a:r>
              <a:rPr lang="en-US" altLang="zh-CN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APP</a:t>
            </a: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申报操作</a:t>
            </a:r>
            <a:endParaRPr lang="zh-CN" altLang="en-US" sz="2800" dirty="0">
              <a:solidFill>
                <a:schemeClr val="accent1"/>
              </a:solidFill>
              <a:latin typeface="+mn-ea"/>
              <a:ea typeface="宋体" panose="02010600030101010101" pitchFamily="2" charset="-122"/>
            </a:endParaRPr>
          </a:p>
        </p:txBody>
      </p:sp>
      <p:pic>
        <p:nvPicPr>
          <p:cNvPr id="10" name="图片 9" descr="QQ_副本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93065" y="4362450"/>
            <a:ext cx="2012315" cy="26822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99490" y="1236980"/>
            <a:ext cx="7529195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（六）申报查询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查询方式：首页——【我要查询】——【申报信息查询】——【申报查询】。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【注意】：只有申报成功后才能在“已完成”中查到申报记录。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组合 11"/>
          <p:cNvGrpSpPr/>
          <p:nvPr/>
        </p:nvGrpSpPr>
        <p:grpSpPr bwMode="auto">
          <a:xfrm>
            <a:off x="3743325" y="2727325"/>
            <a:ext cx="1320800" cy="1568450"/>
            <a:chOff x="3616325" y="954087"/>
            <a:chExt cx="1098551" cy="1606549"/>
          </a:xfrm>
        </p:grpSpPr>
        <p:sp>
          <p:nvSpPr>
            <p:cNvPr id="50198" name="Freeform 117"/>
            <p:cNvSpPr/>
            <p:nvPr/>
          </p:nvSpPr>
          <p:spPr bwMode="auto">
            <a:xfrm>
              <a:off x="3616325" y="954087"/>
              <a:ext cx="1098551" cy="1606549"/>
            </a:xfrm>
            <a:custGeom>
              <a:avLst/>
              <a:gdLst>
                <a:gd name="T0" fmla="*/ 2147483647 w 508"/>
                <a:gd name="T1" fmla="*/ 2147483647 h 746"/>
                <a:gd name="T2" fmla="*/ 2147483647 w 508"/>
                <a:gd name="T3" fmla="*/ 2147483647 h 746"/>
                <a:gd name="T4" fmla="*/ 2147483647 w 508"/>
                <a:gd name="T5" fmla="*/ 2147483647 h 746"/>
                <a:gd name="T6" fmla="*/ 2147483647 w 508"/>
                <a:gd name="T7" fmla="*/ 2147483647 h 746"/>
                <a:gd name="T8" fmla="*/ 2147483647 w 508"/>
                <a:gd name="T9" fmla="*/ 2147483647 h 746"/>
                <a:gd name="T10" fmla="*/ 2147483647 w 508"/>
                <a:gd name="T11" fmla="*/ 2147483647 h 746"/>
                <a:gd name="T12" fmla="*/ 2147483647 w 508"/>
                <a:gd name="T13" fmla="*/ 2147483647 h 746"/>
                <a:gd name="T14" fmla="*/ 2147483647 w 508"/>
                <a:gd name="T15" fmla="*/ 2147483647 h 746"/>
                <a:gd name="T16" fmla="*/ 2147483647 w 508"/>
                <a:gd name="T17" fmla="*/ 2147483647 h 746"/>
                <a:gd name="T18" fmla="*/ 2147483647 w 508"/>
                <a:gd name="T19" fmla="*/ 2147483647 h 746"/>
                <a:gd name="T20" fmla="*/ 2147483647 w 508"/>
                <a:gd name="T21" fmla="*/ 2147483647 h 746"/>
                <a:gd name="T22" fmla="*/ 2147483647 w 508"/>
                <a:gd name="T23" fmla="*/ 2147483647 h 746"/>
                <a:gd name="T24" fmla="*/ 2147483647 w 508"/>
                <a:gd name="T25" fmla="*/ 2147483647 h 746"/>
                <a:gd name="T26" fmla="*/ 2147483647 w 508"/>
                <a:gd name="T27" fmla="*/ 2147483647 h 746"/>
                <a:gd name="T28" fmla="*/ 2147483647 w 508"/>
                <a:gd name="T29" fmla="*/ 2147483647 h 746"/>
                <a:gd name="T30" fmla="*/ 2147483647 w 508"/>
                <a:gd name="T31" fmla="*/ 2147483647 h 746"/>
                <a:gd name="T32" fmla="*/ 2147483647 w 508"/>
                <a:gd name="T33" fmla="*/ 2147483647 h 746"/>
                <a:gd name="T34" fmla="*/ 2147483647 w 508"/>
                <a:gd name="T35" fmla="*/ 2147483647 h 746"/>
                <a:gd name="T36" fmla="*/ 2147483647 w 508"/>
                <a:gd name="T37" fmla="*/ 2147483647 h 746"/>
                <a:gd name="T38" fmla="*/ 2147483647 w 508"/>
                <a:gd name="T39" fmla="*/ 2147483647 h 746"/>
                <a:gd name="T40" fmla="*/ 2147483647 w 508"/>
                <a:gd name="T41" fmla="*/ 2147483647 h 746"/>
                <a:gd name="T42" fmla="*/ 2147483647 w 508"/>
                <a:gd name="T43" fmla="*/ 2147483647 h 746"/>
                <a:gd name="T44" fmla="*/ 2147483647 w 508"/>
                <a:gd name="T45" fmla="*/ 2147483647 h 746"/>
                <a:gd name="T46" fmla="*/ 2147483647 w 508"/>
                <a:gd name="T47" fmla="*/ 2147483647 h 746"/>
                <a:gd name="T48" fmla="*/ 2147483647 w 508"/>
                <a:gd name="T49" fmla="*/ 2147483647 h 746"/>
                <a:gd name="T50" fmla="*/ 2147483647 w 508"/>
                <a:gd name="T51" fmla="*/ 2147483647 h 746"/>
                <a:gd name="T52" fmla="*/ 2147483647 w 508"/>
                <a:gd name="T53" fmla="*/ 2147483647 h 746"/>
                <a:gd name="T54" fmla="*/ 2147483647 w 508"/>
                <a:gd name="T55" fmla="*/ 2147483647 h 746"/>
                <a:gd name="T56" fmla="*/ 2147483647 w 508"/>
                <a:gd name="T57" fmla="*/ 2147483647 h 746"/>
                <a:gd name="T58" fmla="*/ 2147483647 w 508"/>
                <a:gd name="T59" fmla="*/ 2147483647 h 746"/>
                <a:gd name="T60" fmla="*/ 2147483647 w 508"/>
                <a:gd name="T61" fmla="*/ 2147483647 h 746"/>
                <a:gd name="T62" fmla="*/ 2147483647 w 508"/>
                <a:gd name="T63" fmla="*/ 2147483647 h 746"/>
                <a:gd name="T64" fmla="*/ 2147483647 w 508"/>
                <a:gd name="T65" fmla="*/ 2147483647 h 746"/>
                <a:gd name="T66" fmla="*/ 2147483647 w 508"/>
                <a:gd name="T67" fmla="*/ 2147483647 h 746"/>
                <a:gd name="T68" fmla="*/ 2147483647 w 508"/>
                <a:gd name="T69" fmla="*/ 2147483647 h 746"/>
                <a:gd name="T70" fmla="*/ 2147483647 w 508"/>
                <a:gd name="T71" fmla="*/ 2147483647 h 746"/>
                <a:gd name="T72" fmla="*/ 2147483647 w 508"/>
                <a:gd name="T73" fmla="*/ 2147483647 h 746"/>
                <a:gd name="T74" fmla="*/ 2147483647 w 508"/>
                <a:gd name="T75" fmla="*/ 2147483647 h 746"/>
                <a:gd name="T76" fmla="*/ 2147483647 w 508"/>
                <a:gd name="T77" fmla="*/ 2147483647 h 746"/>
                <a:gd name="T78" fmla="*/ 2147483647 w 508"/>
                <a:gd name="T79" fmla="*/ 2147483647 h 746"/>
                <a:gd name="T80" fmla="*/ 2147483647 w 508"/>
                <a:gd name="T81" fmla="*/ 2147483647 h 746"/>
                <a:gd name="T82" fmla="*/ 2147483647 w 508"/>
                <a:gd name="T83" fmla="*/ 2147483647 h 746"/>
                <a:gd name="T84" fmla="*/ 2147483647 w 508"/>
                <a:gd name="T85" fmla="*/ 2147483647 h 746"/>
                <a:gd name="T86" fmla="*/ 2147483647 w 508"/>
                <a:gd name="T87" fmla="*/ 2147483647 h 746"/>
                <a:gd name="T88" fmla="*/ 2147483647 w 508"/>
                <a:gd name="T89" fmla="*/ 2147483647 h 746"/>
                <a:gd name="T90" fmla="*/ 2147483647 w 508"/>
                <a:gd name="T91" fmla="*/ 2147483647 h 746"/>
                <a:gd name="T92" fmla="*/ 2147483647 w 508"/>
                <a:gd name="T93" fmla="*/ 2147483647 h 746"/>
                <a:gd name="T94" fmla="*/ 2147483647 w 508"/>
                <a:gd name="T95" fmla="*/ 2147483647 h 746"/>
                <a:gd name="T96" fmla="*/ 2147483647 w 508"/>
                <a:gd name="T97" fmla="*/ 2147483647 h 746"/>
                <a:gd name="T98" fmla="*/ 2147483647 w 508"/>
                <a:gd name="T99" fmla="*/ 2147483647 h 746"/>
                <a:gd name="T100" fmla="*/ 2147483647 w 508"/>
                <a:gd name="T101" fmla="*/ 2147483647 h 746"/>
                <a:gd name="T102" fmla="*/ 2147483647 w 508"/>
                <a:gd name="T103" fmla="*/ 2147483647 h 746"/>
                <a:gd name="T104" fmla="*/ 2147483647 w 508"/>
                <a:gd name="T105" fmla="*/ 2147483647 h 746"/>
                <a:gd name="T106" fmla="*/ 2147483647 w 508"/>
                <a:gd name="T107" fmla="*/ 2147483647 h 746"/>
                <a:gd name="T108" fmla="*/ 2147483647 w 508"/>
                <a:gd name="T109" fmla="*/ 2147483647 h 746"/>
                <a:gd name="T110" fmla="*/ 2147483647 w 508"/>
                <a:gd name="T111" fmla="*/ 2147483647 h 746"/>
                <a:gd name="T112" fmla="*/ 2147483647 w 508"/>
                <a:gd name="T113" fmla="*/ 2147483647 h 746"/>
                <a:gd name="T114" fmla="*/ 2147483647 w 508"/>
                <a:gd name="T115" fmla="*/ 2147483647 h 746"/>
                <a:gd name="T116" fmla="*/ 2147483647 w 508"/>
                <a:gd name="T117" fmla="*/ 2147483647 h 7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08"/>
                <a:gd name="T178" fmla="*/ 0 h 746"/>
                <a:gd name="T179" fmla="*/ 508 w 508"/>
                <a:gd name="T180" fmla="*/ 746 h 74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08" h="746">
                  <a:moveTo>
                    <a:pt x="9" y="737"/>
                  </a:moveTo>
                  <a:cubicBezTo>
                    <a:pt x="9" y="737"/>
                    <a:pt x="5" y="735"/>
                    <a:pt x="5" y="735"/>
                  </a:cubicBezTo>
                  <a:cubicBezTo>
                    <a:pt x="5" y="734"/>
                    <a:pt x="35" y="737"/>
                    <a:pt x="35" y="737"/>
                  </a:cubicBezTo>
                  <a:cubicBezTo>
                    <a:pt x="35" y="736"/>
                    <a:pt x="5" y="722"/>
                    <a:pt x="5" y="721"/>
                  </a:cubicBezTo>
                  <a:cubicBezTo>
                    <a:pt x="6" y="720"/>
                    <a:pt x="59" y="738"/>
                    <a:pt x="59" y="737"/>
                  </a:cubicBezTo>
                  <a:cubicBezTo>
                    <a:pt x="60" y="736"/>
                    <a:pt x="5" y="709"/>
                    <a:pt x="5" y="708"/>
                  </a:cubicBezTo>
                  <a:cubicBezTo>
                    <a:pt x="6" y="707"/>
                    <a:pt x="89" y="738"/>
                    <a:pt x="90" y="737"/>
                  </a:cubicBezTo>
                  <a:cubicBezTo>
                    <a:pt x="91" y="735"/>
                    <a:pt x="4" y="694"/>
                    <a:pt x="5" y="692"/>
                  </a:cubicBezTo>
                  <a:cubicBezTo>
                    <a:pt x="6" y="690"/>
                    <a:pt x="115" y="739"/>
                    <a:pt x="116" y="737"/>
                  </a:cubicBezTo>
                  <a:cubicBezTo>
                    <a:pt x="117" y="735"/>
                    <a:pt x="4" y="680"/>
                    <a:pt x="5" y="678"/>
                  </a:cubicBezTo>
                  <a:cubicBezTo>
                    <a:pt x="7" y="675"/>
                    <a:pt x="148" y="740"/>
                    <a:pt x="149" y="737"/>
                  </a:cubicBezTo>
                  <a:cubicBezTo>
                    <a:pt x="151" y="734"/>
                    <a:pt x="4" y="663"/>
                    <a:pt x="5" y="660"/>
                  </a:cubicBezTo>
                  <a:cubicBezTo>
                    <a:pt x="7" y="657"/>
                    <a:pt x="180" y="740"/>
                    <a:pt x="181" y="737"/>
                  </a:cubicBezTo>
                  <a:cubicBezTo>
                    <a:pt x="183" y="733"/>
                    <a:pt x="3" y="647"/>
                    <a:pt x="5" y="643"/>
                  </a:cubicBezTo>
                  <a:cubicBezTo>
                    <a:pt x="7" y="639"/>
                    <a:pt x="213" y="741"/>
                    <a:pt x="216" y="737"/>
                  </a:cubicBezTo>
                  <a:cubicBezTo>
                    <a:pt x="218" y="733"/>
                    <a:pt x="3" y="629"/>
                    <a:pt x="5" y="625"/>
                  </a:cubicBezTo>
                  <a:cubicBezTo>
                    <a:pt x="8" y="620"/>
                    <a:pt x="238" y="741"/>
                    <a:pt x="241" y="737"/>
                  </a:cubicBezTo>
                  <a:cubicBezTo>
                    <a:pt x="243" y="732"/>
                    <a:pt x="3" y="616"/>
                    <a:pt x="5" y="612"/>
                  </a:cubicBezTo>
                  <a:cubicBezTo>
                    <a:pt x="8" y="607"/>
                    <a:pt x="264" y="742"/>
                    <a:pt x="267" y="737"/>
                  </a:cubicBezTo>
                  <a:cubicBezTo>
                    <a:pt x="270" y="732"/>
                    <a:pt x="2" y="603"/>
                    <a:pt x="5" y="598"/>
                  </a:cubicBezTo>
                  <a:cubicBezTo>
                    <a:pt x="8" y="592"/>
                    <a:pt x="292" y="743"/>
                    <a:pt x="295" y="737"/>
                  </a:cubicBezTo>
                  <a:cubicBezTo>
                    <a:pt x="298" y="731"/>
                    <a:pt x="2" y="589"/>
                    <a:pt x="5" y="583"/>
                  </a:cubicBezTo>
                  <a:cubicBezTo>
                    <a:pt x="8" y="577"/>
                    <a:pt x="323" y="743"/>
                    <a:pt x="326" y="737"/>
                  </a:cubicBezTo>
                  <a:cubicBezTo>
                    <a:pt x="330" y="730"/>
                    <a:pt x="2" y="572"/>
                    <a:pt x="5" y="566"/>
                  </a:cubicBezTo>
                  <a:cubicBezTo>
                    <a:pt x="9" y="559"/>
                    <a:pt x="361" y="744"/>
                    <a:pt x="365" y="737"/>
                  </a:cubicBezTo>
                  <a:cubicBezTo>
                    <a:pt x="369" y="730"/>
                    <a:pt x="1" y="553"/>
                    <a:pt x="5" y="546"/>
                  </a:cubicBezTo>
                  <a:cubicBezTo>
                    <a:pt x="9" y="538"/>
                    <a:pt x="386" y="744"/>
                    <a:pt x="390" y="737"/>
                  </a:cubicBezTo>
                  <a:cubicBezTo>
                    <a:pt x="394" y="729"/>
                    <a:pt x="1" y="540"/>
                    <a:pt x="5" y="532"/>
                  </a:cubicBezTo>
                  <a:cubicBezTo>
                    <a:pt x="9" y="524"/>
                    <a:pt x="418" y="745"/>
                    <a:pt x="423" y="737"/>
                  </a:cubicBezTo>
                  <a:cubicBezTo>
                    <a:pt x="427" y="729"/>
                    <a:pt x="1" y="523"/>
                    <a:pt x="5" y="515"/>
                  </a:cubicBezTo>
                  <a:cubicBezTo>
                    <a:pt x="10" y="506"/>
                    <a:pt x="454" y="746"/>
                    <a:pt x="459" y="737"/>
                  </a:cubicBezTo>
                  <a:cubicBezTo>
                    <a:pt x="464" y="728"/>
                    <a:pt x="0" y="505"/>
                    <a:pt x="5" y="496"/>
                  </a:cubicBezTo>
                  <a:cubicBezTo>
                    <a:pt x="10" y="486"/>
                    <a:pt x="484" y="746"/>
                    <a:pt x="490" y="737"/>
                  </a:cubicBezTo>
                  <a:cubicBezTo>
                    <a:pt x="495" y="727"/>
                    <a:pt x="0" y="489"/>
                    <a:pt x="5" y="479"/>
                  </a:cubicBezTo>
                  <a:cubicBezTo>
                    <a:pt x="10" y="469"/>
                    <a:pt x="498" y="734"/>
                    <a:pt x="503" y="724"/>
                  </a:cubicBezTo>
                  <a:cubicBezTo>
                    <a:pt x="508" y="714"/>
                    <a:pt x="0" y="469"/>
                    <a:pt x="5" y="459"/>
                  </a:cubicBezTo>
                  <a:cubicBezTo>
                    <a:pt x="10" y="449"/>
                    <a:pt x="498" y="713"/>
                    <a:pt x="503" y="704"/>
                  </a:cubicBezTo>
                  <a:cubicBezTo>
                    <a:pt x="508" y="694"/>
                    <a:pt x="0" y="449"/>
                    <a:pt x="5" y="439"/>
                  </a:cubicBezTo>
                  <a:cubicBezTo>
                    <a:pt x="10" y="429"/>
                    <a:pt x="498" y="699"/>
                    <a:pt x="503" y="689"/>
                  </a:cubicBezTo>
                  <a:cubicBezTo>
                    <a:pt x="508" y="679"/>
                    <a:pt x="0" y="434"/>
                    <a:pt x="5" y="424"/>
                  </a:cubicBezTo>
                  <a:cubicBezTo>
                    <a:pt x="10" y="414"/>
                    <a:pt x="498" y="679"/>
                    <a:pt x="503" y="669"/>
                  </a:cubicBezTo>
                  <a:cubicBezTo>
                    <a:pt x="508" y="659"/>
                    <a:pt x="0" y="414"/>
                    <a:pt x="5" y="404"/>
                  </a:cubicBezTo>
                  <a:cubicBezTo>
                    <a:pt x="10" y="394"/>
                    <a:pt x="498" y="665"/>
                    <a:pt x="503" y="655"/>
                  </a:cubicBezTo>
                  <a:cubicBezTo>
                    <a:pt x="508" y="645"/>
                    <a:pt x="0" y="400"/>
                    <a:pt x="5" y="390"/>
                  </a:cubicBezTo>
                  <a:cubicBezTo>
                    <a:pt x="10" y="381"/>
                    <a:pt x="498" y="645"/>
                    <a:pt x="503" y="636"/>
                  </a:cubicBezTo>
                  <a:cubicBezTo>
                    <a:pt x="508" y="626"/>
                    <a:pt x="0" y="381"/>
                    <a:pt x="5" y="371"/>
                  </a:cubicBezTo>
                  <a:cubicBezTo>
                    <a:pt x="10" y="361"/>
                    <a:pt x="498" y="629"/>
                    <a:pt x="503" y="619"/>
                  </a:cubicBezTo>
                  <a:cubicBezTo>
                    <a:pt x="508" y="609"/>
                    <a:pt x="0" y="364"/>
                    <a:pt x="5" y="354"/>
                  </a:cubicBezTo>
                  <a:cubicBezTo>
                    <a:pt x="10" y="344"/>
                    <a:pt x="498" y="613"/>
                    <a:pt x="503" y="603"/>
                  </a:cubicBezTo>
                  <a:cubicBezTo>
                    <a:pt x="508" y="593"/>
                    <a:pt x="0" y="348"/>
                    <a:pt x="5" y="338"/>
                  </a:cubicBezTo>
                  <a:cubicBezTo>
                    <a:pt x="10" y="328"/>
                    <a:pt x="498" y="598"/>
                    <a:pt x="503" y="588"/>
                  </a:cubicBezTo>
                  <a:cubicBezTo>
                    <a:pt x="508" y="578"/>
                    <a:pt x="0" y="333"/>
                    <a:pt x="5" y="324"/>
                  </a:cubicBezTo>
                  <a:cubicBezTo>
                    <a:pt x="10" y="314"/>
                    <a:pt x="498" y="585"/>
                    <a:pt x="503" y="575"/>
                  </a:cubicBezTo>
                  <a:cubicBezTo>
                    <a:pt x="508" y="565"/>
                    <a:pt x="0" y="320"/>
                    <a:pt x="5" y="310"/>
                  </a:cubicBezTo>
                  <a:cubicBezTo>
                    <a:pt x="10" y="300"/>
                    <a:pt x="498" y="570"/>
                    <a:pt x="503" y="560"/>
                  </a:cubicBezTo>
                  <a:cubicBezTo>
                    <a:pt x="508" y="550"/>
                    <a:pt x="0" y="305"/>
                    <a:pt x="5" y="295"/>
                  </a:cubicBezTo>
                  <a:cubicBezTo>
                    <a:pt x="10" y="285"/>
                    <a:pt x="498" y="550"/>
                    <a:pt x="503" y="540"/>
                  </a:cubicBezTo>
                  <a:cubicBezTo>
                    <a:pt x="508" y="530"/>
                    <a:pt x="0" y="285"/>
                    <a:pt x="5" y="275"/>
                  </a:cubicBezTo>
                  <a:cubicBezTo>
                    <a:pt x="10" y="266"/>
                    <a:pt x="498" y="531"/>
                    <a:pt x="503" y="521"/>
                  </a:cubicBezTo>
                  <a:cubicBezTo>
                    <a:pt x="508" y="511"/>
                    <a:pt x="0" y="266"/>
                    <a:pt x="5" y="257"/>
                  </a:cubicBezTo>
                  <a:cubicBezTo>
                    <a:pt x="10" y="247"/>
                    <a:pt x="498" y="518"/>
                    <a:pt x="503" y="508"/>
                  </a:cubicBezTo>
                  <a:cubicBezTo>
                    <a:pt x="508" y="498"/>
                    <a:pt x="0" y="253"/>
                    <a:pt x="5" y="243"/>
                  </a:cubicBezTo>
                  <a:cubicBezTo>
                    <a:pt x="10" y="233"/>
                    <a:pt x="498" y="501"/>
                    <a:pt x="503" y="491"/>
                  </a:cubicBezTo>
                  <a:cubicBezTo>
                    <a:pt x="508" y="481"/>
                    <a:pt x="0" y="236"/>
                    <a:pt x="5" y="226"/>
                  </a:cubicBezTo>
                  <a:cubicBezTo>
                    <a:pt x="10" y="217"/>
                    <a:pt x="498" y="481"/>
                    <a:pt x="503" y="471"/>
                  </a:cubicBezTo>
                  <a:cubicBezTo>
                    <a:pt x="508" y="461"/>
                    <a:pt x="0" y="217"/>
                    <a:pt x="5" y="207"/>
                  </a:cubicBezTo>
                  <a:cubicBezTo>
                    <a:pt x="10" y="197"/>
                    <a:pt x="498" y="465"/>
                    <a:pt x="503" y="455"/>
                  </a:cubicBezTo>
                  <a:cubicBezTo>
                    <a:pt x="508" y="445"/>
                    <a:pt x="0" y="200"/>
                    <a:pt x="5" y="190"/>
                  </a:cubicBezTo>
                  <a:cubicBezTo>
                    <a:pt x="10" y="180"/>
                    <a:pt x="498" y="451"/>
                    <a:pt x="503" y="441"/>
                  </a:cubicBezTo>
                  <a:cubicBezTo>
                    <a:pt x="508" y="431"/>
                    <a:pt x="0" y="186"/>
                    <a:pt x="5" y="176"/>
                  </a:cubicBezTo>
                  <a:cubicBezTo>
                    <a:pt x="10" y="166"/>
                    <a:pt x="498" y="431"/>
                    <a:pt x="503" y="422"/>
                  </a:cubicBezTo>
                  <a:cubicBezTo>
                    <a:pt x="508" y="412"/>
                    <a:pt x="0" y="167"/>
                    <a:pt x="5" y="157"/>
                  </a:cubicBezTo>
                  <a:cubicBezTo>
                    <a:pt x="10" y="147"/>
                    <a:pt x="498" y="413"/>
                    <a:pt x="503" y="403"/>
                  </a:cubicBezTo>
                  <a:cubicBezTo>
                    <a:pt x="508" y="393"/>
                    <a:pt x="0" y="149"/>
                    <a:pt x="5" y="139"/>
                  </a:cubicBezTo>
                  <a:cubicBezTo>
                    <a:pt x="10" y="129"/>
                    <a:pt x="498" y="398"/>
                    <a:pt x="503" y="388"/>
                  </a:cubicBezTo>
                  <a:cubicBezTo>
                    <a:pt x="508" y="378"/>
                    <a:pt x="0" y="133"/>
                    <a:pt x="5" y="123"/>
                  </a:cubicBezTo>
                  <a:cubicBezTo>
                    <a:pt x="10" y="113"/>
                    <a:pt x="498" y="378"/>
                    <a:pt x="503" y="368"/>
                  </a:cubicBezTo>
                  <a:cubicBezTo>
                    <a:pt x="508" y="358"/>
                    <a:pt x="0" y="114"/>
                    <a:pt x="5" y="104"/>
                  </a:cubicBezTo>
                  <a:cubicBezTo>
                    <a:pt x="10" y="94"/>
                    <a:pt x="498" y="359"/>
                    <a:pt x="503" y="349"/>
                  </a:cubicBezTo>
                  <a:cubicBezTo>
                    <a:pt x="508" y="339"/>
                    <a:pt x="0" y="94"/>
                    <a:pt x="5" y="84"/>
                  </a:cubicBezTo>
                  <a:cubicBezTo>
                    <a:pt x="10" y="74"/>
                    <a:pt x="498" y="344"/>
                    <a:pt x="503" y="334"/>
                  </a:cubicBezTo>
                  <a:cubicBezTo>
                    <a:pt x="508" y="324"/>
                    <a:pt x="0" y="80"/>
                    <a:pt x="5" y="70"/>
                  </a:cubicBezTo>
                  <a:cubicBezTo>
                    <a:pt x="10" y="60"/>
                    <a:pt x="498" y="324"/>
                    <a:pt x="503" y="314"/>
                  </a:cubicBezTo>
                  <a:cubicBezTo>
                    <a:pt x="508" y="304"/>
                    <a:pt x="0" y="59"/>
                    <a:pt x="5" y="49"/>
                  </a:cubicBezTo>
                  <a:cubicBezTo>
                    <a:pt x="10" y="39"/>
                    <a:pt x="498" y="306"/>
                    <a:pt x="503" y="296"/>
                  </a:cubicBezTo>
                  <a:cubicBezTo>
                    <a:pt x="508" y="286"/>
                    <a:pt x="0" y="41"/>
                    <a:pt x="5" y="31"/>
                  </a:cubicBezTo>
                  <a:cubicBezTo>
                    <a:pt x="10" y="21"/>
                    <a:pt x="498" y="286"/>
                    <a:pt x="503" y="276"/>
                  </a:cubicBezTo>
                  <a:cubicBezTo>
                    <a:pt x="508" y="266"/>
                    <a:pt x="0" y="21"/>
                    <a:pt x="5" y="11"/>
                  </a:cubicBezTo>
                  <a:cubicBezTo>
                    <a:pt x="10" y="1"/>
                    <a:pt x="498" y="270"/>
                    <a:pt x="503" y="260"/>
                  </a:cubicBezTo>
                  <a:cubicBezTo>
                    <a:pt x="508" y="250"/>
                    <a:pt x="27" y="19"/>
                    <a:pt x="32" y="9"/>
                  </a:cubicBezTo>
                  <a:cubicBezTo>
                    <a:pt x="37" y="0"/>
                    <a:pt x="498" y="249"/>
                    <a:pt x="503" y="239"/>
                  </a:cubicBezTo>
                  <a:cubicBezTo>
                    <a:pt x="508" y="231"/>
                    <a:pt x="65" y="18"/>
                    <a:pt x="70" y="9"/>
                  </a:cubicBezTo>
                  <a:cubicBezTo>
                    <a:pt x="74" y="1"/>
                    <a:pt x="498" y="228"/>
                    <a:pt x="503" y="219"/>
                  </a:cubicBezTo>
                  <a:cubicBezTo>
                    <a:pt x="507" y="211"/>
                    <a:pt x="104" y="17"/>
                    <a:pt x="108" y="9"/>
                  </a:cubicBezTo>
                  <a:cubicBezTo>
                    <a:pt x="112" y="1"/>
                    <a:pt x="499" y="213"/>
                    <a:pt x="503" y="206"/>
                  </a:cubicBezTo>
                  <a:cubicBezTo>
                    <a:pt x="507" y="198"/>
                    <a:pt x="129" y="16"/>
                    <a:pt x="133" y="9"/>
                  </a:cubicBezTo>
                  <a:cubicBezTo>
                    <a:pt x="137" y="2"/>
                    <a:pt x="499" y="194"/>
                    <a:pt x="503" y="187"/>
                  </a:cubicBezTo>
                  <a:cubicBezTo>
                    <a:pt x="506" y="180"/>
                    <a:pt x="164" y="16"/>
                    <a:pt x="168" y="9"/>
                  </a:cubicBezTo>
                  <a:cubicBezTo>
                    <a:pt x="172" y="3"/>
                    <a:pt x="499" y="179"/>
                    <a:pt x="503" y="172"/>
                  </a:cubicBezTo>
                  <a:cubicBezTo>
                    <a:pt x="506" y="166"/>
                    <a:pt x="193" y="15"/>
                    <a:pt x="196" y="9"/>
                  </a:cubicBezTo>
                  <a:cubicBezTo>
                    <a:pt x="200" y="3"/>
                    <a:pt x="500" y="158"/>
                    <a:pt x="503" y="152"/>
                  </a:cubicBezTo>
                  <a:cubicBezTo>
                    <a:pt x="506" y="146"/>
                    <a:pt x="232" y="14"/>
                    <a:pt x="234" y="9"/>
                  </a:cubicBezTo>
                  <a:cubicBezTo>
                    <a:pt x="237" y="4"/>
                    <a:pt x="500" y="143"/>
                    <a:pt x="503" y="138"/>
                  </a:cubicBezTo>
                  <a:cubicBezTo>
                    <a:pt x="505" y="133"/>
                    <a:pt x="258" y="14"/>
                    <a:pt x="261" y="9"/>
                  </a:cubicBezTo>
                  <a:cubicBezTo>
                    <a:pt x="263" y="4"/>
                    <a:pt x="500" y="124"/>
                    <a:pt x="503" y="119"/>
                  </a:cubicBezTo>
                  <a:cubicBezTo>
                    <a:pt x="505" y="115"/>
                    <a:pt x="294" y="13"/>
                    <a:pt x="296" y="9"/>
                  </a:cubicBezTo>
                  <a:cubicBezTo>
                    <a:pt x="298" y="5"/>
                    <a:pt x="501" y="106"/>
                    <a:pt x="503" y="102"/>
                  </a:cubicBezTo>
                  <a:cubicBezTo>
                    <a:pt x="505" y="99"/>
                    <a:pt x="325" y="13"/>
                    <a:pt x="327" y="9"/>
                  </a:cubicBezTo>
                  <a:cubicBezTo>
                    <a:pt x="329" y="6"/>
                    <a:pt x="501" y="87"/>
                    <a:pt x="503" y="84"/>
                  </a:cubicBezTo>
                  <a:cubicBezTo>
                    <a:pt x="504" y="81"/>
                    <a:pt x="360" y="12"/>
                    <a:pt x="362" y="9"/>
                  </a:cubicBezTo>
                  <a:cubicBezTo>
                    <a:pt x="363" y="6"/>
                    <a:pt x="501" y="73"/>
                    <a:pt x="503" y="70"/>
                  </a:cubicBezTo>
                  <a:cubicBezTo>
                    <a:pt x="504" y="68"/>
                    <a:pt x="386" y="11"/>
                    <a:pt x="388" y="9"/>
                  </a:cubicBezTo>
                  <a:cubicBezTo>
                    <a:pt x="389" y="7"/>
                    <a:pt x="502" y="53"/>
                    <a:pt x="503" y="51"/>
                  </a:cubicBezTo>
                  <a:cubicBezTo>
                    <a:pt x="504" y="50"/>
                    <a:pt x="423" y="11"/>
                    <a:pt x="424" y="9"/>
                  </a:cubicBezTo>
                  <a:cubicBezTo>
                    <a:pt x="425" y="8"/>
                    <a:pt x="502" y="39"/>
                    <a:pt x="503" y="38"/>
                  </a:cubicBezTo>
                  <a:cubicBezTo>
                    <a:pt x="503" y="37"/>
                    <a:pt x="448" y="10"/>
                    <a:pt x="449" y="9"/>
                  </a:cubicBezTo>
                  <a:cubicBezTo>
                    <a:pt x="449" y="8"/>
                    <a:pt x="502" y="24"/>
                    <a:pt x="503" y="23"/>
                  </a:cubicBezTo>
                  <a:cubicBezTo>
                    <a:pt x="503" y="23"/>
                    <a:pt x="476" y="10"/>
                    <a:pt x="476" y="9"/>
                  </a:cubicBezTo>
                </a:path>
              </a:pathLst>
            </a:custGeom>
            <a:noFill/>
            <a:ln w="1587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0199" name="组合 13"/>
            <p:cNvGrpSpPr/>
            <p:nvPr/>
          </p:nvGrpSpPr>
          <p:grpSpPr bwMode="auto">
            <a:xfrm>
              <a:off x="3622675" y="966786"/>
              <a:ext cx="1085850" cy="1581150"/>
              <a:chOff x="3605213" y="974725"/>
              <a:chExt cx="1085850" cy="1581150"/>
            </a:xfrm>
          </p:grpSpPr>
          <p:sp>
            <p:nvSpPr>
              <p:cNvPr id="50200" name="Freeform 118"/>
              <p:cNvSpPr/>
              <p:nvPr/>
            </p:nvSpPr>
            <p:spPr bwMode="auto">
              <a:xfrm>
                <a:off x="3605213" y="974725"/>
                <a:ext cx="1069975" cy="1565275"/>
              </a:xfrm>
              <a:custGeom>
                <a:avLst/>
                <a:gdLst>
                  <a:gd name="T0" fmla="*/ 0 w 495"/>
                  <a:gd name="T1" fmla="*/ 2147483647 h 727"/>
                  <a:gd name="T2" fmla="*/ 0 w 495"/>
                  <a:gd name="T3" fmla="*/ 2147483647 h 727"/>
                  <a:gd name="T4" fmla="*/ 0 w 495"/>
                  <a:gd name="T5" fmla="*/ 2147483647 h 727"/>
                  <a:gd name="T6" fmla="*/ 0 w 495"/>
                  <a:gd name="T7" fmla="*/ 2147483647 h 727"/>
                  <a:gd name="T8" fmla="*/ 0 w 495"/>
                  <a:gd name="T9" fmla="*/ 2147483647 h 727"/>
                  <a:gd name="T10" fmla="*/ 0 w 495"/>
                  <a:gd name="T11" fmla="*/ 2147483647 h 727"/>
                  <a:gd name="T12" fmla="*/ 0 w 495"/>
                  <a:gd name="T13" fmla="*/ 2147483647 h 727"/>
                  <a:gd name="T14" fmla="*/ 0 w 495"/>
                  <a:gd name="T15" fmla="*/ 2147483647 h 727"/>
                  <a:gd name="T16" fmla="*/ 0 w 495"/>
                  <a:gd name="T17" fmla="*/ 2147483647 h 727"/>
                  <a:gd name="T18" fmla="*/ 0 w 495"/>
                  <a:gd name="T19" fmla="*/ 2147483647 h 727"/>
                  <a:gd name="T20" fmla="*/ 0 w 495"/>
                  <a:gd name="T21" fmla="*/ 2147483647 h 727"/>
                  <a:gd name="T22" fmla="*/ 0 w 495"/>
                  <a:gd name="T23" fmla="*/ 2147483647 h 727"/>
                  <a:gd name="T24" fmla="*/ 0 w 495"/>
                  <a:gd name="T25" fmla="*/ 2147483647 h 727"/>
                  <a:gd name="T26" fmla="*/ 0 w 495"/>
                  <a:gd name="T27" fmla="*/ 2147483647 h 727"/>
                  <a:gd name="T28" fmla="*/ 0 w 495"/>
                  <a:gd name="T29" fmla="*/ 2147483647 h 727"/>
                  <a:gd name="T30" fmla="*/ 0 w 495"/>
                  <a:gd name="T31" fmla="*/ 2147483647 h 727"/>
                  <a:gd name="T32" fmla="*/ 0 w 495"/>
                  <a:gd name="T33" fmla="*/ 2147483647 h 727"/>
                  <a:gd name="T34" fmla="*/ 0 w 495"/>
                  <a:gd name="T35" fmla="*/ 2147483647 h 727"/>
                  <a:gd name="T36" fmla="*/ 0 w 495"/>
                  <a:gd name="T37" fmla="*/ 2147483647 h 727"/>
                  <a:gd name="T38" fmla="*/ 0 w 495"/>
                  <a:gd name="T39" fmla="*/ 2147483647 h 727"/>
                  <a:gd name="T40" fmla="*/ 0 w 495"/>
                  <a:gd name="T41" fmla="*/ 2147483647 h 727"/>
                  <a:gd name="T42" fmla="*/ 0 w 495"/>
                  <a:gd name="T43" fmla="*/ 2147483647 h 727"/>
                  <a:gd name="T44" fmla="*/ 0 w 495"/>
                  <a:gd name="T45" fmla="*/ 2147483647 h 727"/>
                  <a:gd name="T46" fmla="*/ 0 w 495"/>
                  <a:gd name="T47" fmla="*/ 2147483647 h 727"/>
                  <a:gd name="T48" fmla="*/ 0 w 495"/>
                  <a:gd name="T49" fmla="*/ 2147483647 h 727"/>
                  <a:gd name="T50" fmla="*/ 0 w 495"/>
                  <a:gd name="T51" fmla="*/ 2147483647 h 727"/>
                  <a:gd name="T52" fmla="*/ 0 w 495"/>
                  <a:gd name="T53" fmla="*/ 2147483647 h 727"/>
                  <a:gd name="T54" fmla="*/ 0 w 495"/>
                  <a:gd name="T55" fmla="*/ 2147483647 h 727"/>
                  <a:gd name="T56" fmla="*/ 0 w 495"/>
                  <a:gd name="T57" fmla="*/ 2147483647 h 727"/>
                  <a:gd name="T58" fmla="*/ 0 w 495"/>
                  <a:gd name="T59" fmla="*/ 2147483647 h 727"/>
                  <a:gd name="T60" fmla="*/ 0 w 495"/>
                  <a:gd name="T61" fmla="*/ 2147483647 h 727"/>
                  <a:gd name="T62" fmla="*/ 0 w 495"/>
                  <a:gd name="T63" fmla="*/ 2147483647 h 727"/>
                  <a:gd name="T64" fmla="*/ 0 w 495"/>
                  <a:gd name="T65" fmla="*/ 2147483647 h 727"/>
                  <a:gd name="T66" fmla="*/ 0 w 495"/>
                  <a:gd name="T67" fmla="*/ 2147483647 h 727"/>
                  <a:gd name="T68" fmla="*/ 0 w 495"/>
                  <a:gd name="T69" fmla="*/ 2147483647 h 727"/>
                  <a:gd name="T70" fmla="*/ 0 w 495"/>
                  <a:gd name="T71" fmla="*/ 2147483647 h 727"/>
                  <a:gd name="T72" fmla="*/ 0 w 495"/>
                  <a:gd name="T73" fmla="*/ 2147483647 h 727"/>
                  <a:gd name="T74" fmla="*/ 0 w 495"/>
                  <a:gd name="T75" fmla="*/ 2147483647 h 727"/>
                  <a:gd name="T76" fmla="*/ 0 w 495"/>
                  <a:gd name="T77" fmla="*/ 2147483647 h 727"/>
                  <a:gd name="T78" fmla="*/ 0 w 495"/>
                  <a:gd name="T79" fmla="*/ 2147483647 h 727"/>
                  <a:gd name="T80" fmla="*/ 0 w 495"/>
                  <a:gd name="T81" fmla="*/ 2147483647 h 727"/>
                  <a:gd name="T82" fmla="*/ 0 w 495"/>
                  <a:gd name="T83" fmla="*/ 2147483647 h 727"/>
                  <a:gd name="T84" fmla="*/ 0 w 495"/>
                  <a:gd name="T85" fmla="*/ 2147483647 h 727"/>
                  <a:gd name="T86" fmla="*/ 2147483647 w 495"/>
                  <a:gd name="T87" fmla="*/ 2147483647 h 727"/>
                  <a:gd name="T88" fmla="*/ 2147483647 w 495"/>
                  <a:gd name="T89" fmla="*/ 2147483647 h 727"/>
                  <a:gd name="T90" fmla="*/ 2147483647 w 495"/>
                  <a:gd name="T91" fmla="*/ 2147483647 h 727"/>
                  <a:gd name="T92" fmla="*/ 2147483647 w 495"/>
                  <a:gd name="T93" fmla="*/ 2147483647 h 727"/>
                  <a:gd name="T94" fmla="*/ 2147483647 w 495"/>
                  <a:gd name="T95" fmla="*/ 2147483647 h 727"/>
                  <a:gd name="T96" fmla="*/ 2147483647 w 495"/>
                  <a:gd name="T97" fmla="*/ 2147483647 h 727"/>
                  <a:gd name="T98" fmla="*/ 2147483647 w 495"/>
                  <a:gd name="T99" fmla="*/ 2147483647 h 727"/>
                  <a:gd name="T100" fmla="*/ 2147483647 w 495"/>
                  <a:gd name="T101" fmla="*/ 2147483647 h 727"/>
                  <a:gd name="T102" fmla="*/ 2147483647 w 495"/>
                  <a:gd name="T103" fmla="*/ 2147483647 h 727"/>
                  <a:gd name="T104" fmla="*/ 2147483647 w 495"/>
                  <a:gd name="T105" fmla="*/ 2147483647 h 727"/>
                  <a:gd name="T106" fmla="*/ 2147483647 w 495"/>
                  <a:gd name="T107" fmla="*/ 2147483647 h 727"/>
                  <a:gd name="T108" fmla="*/ 2147483647 w 495"/>
                  <a:gd name="T109" fmla="*/ 2147483647 h 727"/>
                  <a:gd name="T110" fmla="*/ 2147483647 w 495"/>
                  <a:gd name="T111" fmla="*/ 2147483647 h 727"/>
                  <a:gd name="T112" fmla="*/ 2147483647 w 495"/>
                  <a:gd name="T113" fmla="*/ 2147483647 h 727"/>
                  <a:gd name="T114" fmla="*/ 2147483647 w 495"/>
                  <a:gd name="T115" fmla="*/ 2147483647 h 727"/>
                  <a:gd name="T116" fmla="*/ 2147483647 w 495"/>
                  <a:gd name="T117" fmla="*/ 2147483647 h 72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95"/>
                  <a:gd name="T178" fmla="*/ 0 h 727"/>
                  <a:gd name="T179" fmla="*/ 495 w 495"/>
                  <a:gd name="T180" fmla="*/ 727 h 72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95" h="727">
                    <a:moveTo>
                      <a:pt x="4" y="727"/>
                    </a:moveTo>
                    <a:cubicBezTo>
                      <a:pt x="4" y="727"/>
                      <a:pt x="0" y="725"/>
                      <a:pt x="0" y="725"/>
                    </a:cubicBezTo>
                    <a:cubicBezTo>
                      <a:pt x="0" y="725"/>
                      <a:pt x="4" y="712"/>
                      <a:pt x="4" y="712"/>
                    </a:cubicBezTo>
                    <a:cubicBezTo>
                      <a:pt x="4" y="711"/>
                      <a:pt x="0" y="710"/>
                      <a:pt x="0" y="710"/>
                    </a:cubicBezTo>
                    <a:cubicBezTo>
                      <a:pt x="0" y="709"/>
                      <a:pt x="4" y="698"/>
                      <a:pt x="4" y="698"/>
                    </a:cubicBezTo>
                    <a:cubicBezTo>
                      <a:pt x="4" y="698"/>
                      <a:pt x="0" y="696"/>
                      <a:pt x="0" y="696"/>
                    </a:cubicBezTo>
                    <a:cubicBezTo>
                      <a:pt x="0" y="696"/>
                      <a:pt x="4" y="681"/>
                      <a:pt x="4" y="680"/>
                    </a:cubicBezTo>
                    <a:cubicBezTo>
                      <a:pt x="4" y="680"/>
                      <a:pt x="0" y="678"/>
                      <a:pt x="0" y="678"/>
                    </a:cubicBezTo>
                    <a:cubicBezTo>
                      <a:pt x="0" y="678"/>
                      <a:pt x="4" y="661"/>
                      <a:pt x="4" y="661"/>
                    </a:cubicBezTo>
                    <a:cubicBezTo>
                      <a:pt x="4" y="661"/>
                      <a:pt x="0" y="659"/>
                      <a:pt x="0" y="659"/>
                    </a:cubicBezTo>
                    <a:cubicBezTo>
                      <a:pt x="0" y="659"/>
                      <a:pt x="4" y="647"/>
                      <a:pt x="4" y="647"/>
                    </a:cubicBezTo>
                    <a:cubicBezTo>
                      <a:pt x="4" y="647"/>
                      <a:pt x="0" y="645"/>
                      <a:pt x="0" y="645"/>
                    </a:cubicBezTo>
                    <a:cubicBezTo>
                      <a:pt x="0" y="645"/>
                      <a:pt x="4" y="629"/>
                      <a:pt x="4" y="629"/>
                    </a:cubicBezTo>
                    <a:cubicBezTo>
                      <a:pt x="4" y="629"/>
                      <a:pt x="0" y="627"/>
                      <a:pt x="0" y="627"/>
                    </a:cubicBezTo>
                    <a:cubicBezTo>
                      <a:pt x="0" y="626"/>
                      <a:pt x="4" y="609"/>
                      <a:pt x="4" y="609"/>
                    </a:cubicBezTo>
                    <a:cubicBezTo>
                      <a:pt x="4" y="609"/>
                      <a:pt x="0" y="607"/>
                      <a:pt x="0" y="607"/>
                    </a:cubicBezTo>
                    <a:cubicBezTo>
                      <a:pt x="0" y="607"/>
                      <a:pt x="4" y="594"/>
                      <a:pt x="4" y="594"/>
                    </a:cubicBezTo>
                    <a:cubicBezTo>
                      <a:pt x="4" y="594"/>
                      <a:pt x="0" y="592"/>
                      <a:pt x="0" y="592"/>
                    </a:cubicBezTo>
                    <a:cubicBezTo>
                      <a:pt x="0" y="592"/>
                      <a:pt x="4" y="576"/>
                      <a:pt x="4" y="576"/>
                    </a:cubicBezTo>
                    <a:cubicBezTo>
                      <a:pt x="4" y="576"/>
                      <a:pt x="0" y="574"/>
                      <a:pt x="0" y="574"/>
                    </a:cubicBezTo>
                    <a:cubicBezTo>
                      <a:pt x="0" y="574"/>
                      <a:pt x="4" y="562"/>
                      <a:pt x="4" y="562"/>
                    </a:cubicBezTo>
                    <a:cubicBezTo>
                      <a:pt x="4" y="562"/>
                      <a:pt x="0" y="560"/>
                      <a:pt x="0" y="560"/>
                    </a:cubicBezTo>
                    <a:cubicBezTo>
                      <a:pt x="0" y="559"/>
                      <a:pt x="4" y="545"/>
                      <a:pt x="4" y="545"/>
                    </a:cubicBezTo>
                    <a:cubicBezTo>
                      <a:pt x="4" y="545"/>
                      <a:pt x="0" y="543"/>
                      <a:pt x="0" y="543"/>
                    </a:cubicBezTo>
                    <a:cubicBezTo>
                      <a:pt x="0" y="543"/>
                      <a:pt x="4" y="530"/>
                      <a:pt x="4" y="529"/>
                    </a:cubicBezTo>
                    <a:cubicBezTo>
                      <a:pt x="4" y="529"/>
                      <a:pt x="0" y="527"/>
                      <a:pt x="0" y="527"/>
                    </a:cubicBezTo>
                    <a:cubicBezTo>
                      <a:pt x="0" y="527"/>
                      <a:pt x="4" y="511"/>
                      <a:pt x="4" y="511"/>
                    </a:cubicBezTo>
                    <a:cubicBezTo>
                      <a:pt x="4" y="511"/>
                      <a:pt x="0" y="509"/>
                      <a:pt x="0" y="509"/>
                    </a:cubicBezTo>
                    <a:cubicBezTo>
                      <a:pt x="0" y="508"/>
                      <a:pt x="4" y="494"/>
                      <a:pt x="4" y="493"/>
                    </a:cubicBezTo>
                    <a:cubicBezTo>
                      <a:pt x="4" y="493"/>
                      <a:pt x="0" y="492"/>
                      <a:pt x="0" y="491"/>
                    </a:cubicBezTo>
                    <a:cubicBezTo>
                      <a:pt x="0" y="491"/>
                      <a:pt x="4" y="479"/>
                      <a:pt x="4" y="478"/>
                    </a:cubicBezTo>
                    <a:cubicBezTo>
                      <a:pt x="4" y="478"/>
                      <a:pt x="0" y="477"/>
                      <a:pt x="0" y="476"/>
                    </a:cubicBezTo>
                    <a:cubicBezTo>
                      <a:pt x="0" y="476"/>
                      <a:pt x="4" y="459"/>
                      <a:pt x="4" y="459"/>
                    </a:cubicBezTo>
                    <a:cubicBezTo>
                      <a:pt x="4" y="459"/>
                      <a:pt x="0" y="457"/>
                      <a:pt x="0" y="457"/>
                    </a:cubicBezTo>
                    <a:cubicBezTo>
                      <a:pt x="0" y="456"/>
                      <a:pt x="4" y="444"/>
                      <a:pt x="4" y="444"/>
                    </a:cubicBezTo>
                    <a:cubicBezTo>
                      <a:pt x="4" y="444"/>
                      <a:pt x="0" y="442"/>
                      <a:pt x="0" y="442"/>
                    </a:cubicBezTo>
                    <a:cubicBezTo>
                      <a:pt x="0" y="441"/>
                      <a:pt x="4" y="426"/>
                      <a:pt x="4" y="425"/>
                    </a:cubicBezTo>
                    <a:cubicBezTo>
                      <a:pt x="4" y="425"/>
                      <a:pt x="0" y="423"/>
                      <a:pt x="0" y="423"/>
                    </a:cubicBezTo>
                    <a:cubicBezTo>
                      <a:pt x="0" y="423"/>
                      <a:pt x="4" y="411"/>
                      <a:pt x="4" y="411"/>
                    </a:cubicBezTo>
                    <a:cubicBezTo>
                      <a:pt x="4" y="411"/>
                      <a:pt x="0" y="409"/>
                      <a:pt x="0" y="409"/>
                    </a:cubicBezTo>
                    <a:cubicBezTo>
                      <a:pt x="0" y="408"/>
                      <a:pt x="4" y="393"/>
                      <a:pt x="4" y="393"/>
                    </a:cubicBezTo>
                    <a:cubicBezTo>
                      <a:pt x="4" y="392"/>
                      <a:pt x="0" y="391"/>
                      <a:pt x="0" y="391"/>
                    </a:cubicBezTo>
                    <a:cubicBezTo>
                      <a:pt x="0" y="390"/>
                      <a:pt x="4" y="376"/>
                      <a:pt x="4" y="376"/>
                    </a:cubicBezTo>
                    <a:cubicBezTo>
                      <a:pt x="4" y="375"/>
                      <a:pt x="0" y="374"/>
                      <a:pt x="0" y="374"/>
                    </a:cubicBezTo>
                    <a:cubicBezTo>
                      <a:pt x="0" y="373"/>
                      <a:pt x="4" y="357"/>
                      <a:pt x="4" y="357"/>
                    </a:cubicBezTo>
                    <a:cubicBezTo>
                      <a:pt x="4" y="357"/>
                      <a:pt x="0" y="355"/>
                      <a:pt x="0" y="355"/>
                    </a:cubicBezTo>
                    <a:cubicBezTo>
                      <a:pt x="0" y="355"/>
                      <a:pt x="4" y="342"/>
                      <a:pt x="4" y="342"/>
                    </a:cubicBezTo>
                    <a:cubicBezTo>
                      <a:pt x="4" y="342"/>
                      <a:pt x="0" y="340"/>
                      <a:pt x="0" y="340"/>
                    </a:cubicBezTo>
                    <a:cubicBezTo>
                      <a:pt x="0" y="340"/>
                      <a:pt x="4" y="323"/>
                      <a:pt x="4" y="322"/>
                    </a:cubicBezTo>
                    <a:cubicBezTo>
                      <a:pt x="4" y="322"/>
                      <a:pt x="0" y="321"/>
                      <a:pt x="0" y="320"/>
                    </a:cubicBezTo>
                    <a:cubicBezTo>
                      <a:pt x="0" y="320"/>
                      <a:pt x="4" y="303"/>
                      <a:pt x="4" y="302"/>
                    </a:cubicBezTo>
                    <a:cubicBezTo>
                      <a:pt x="4" y="302"/>
                      <a:pt x="0" y="300"/>
                      <a:pt x="0" y="300"/>
                    </a:cubicBezTo>
                    <a:cubicBezTo>
                      <a:pt x="0" y="300"/>
                      <a:pt x="4" y="287"/>
                      <a:pt x="4" y="287"/>
                    </a:cubicBezTo>
                    <a:cubicBezTo>
                      <a:pt x="4" y="287"/>
                      <a:pt x="0" y="285"/>
                      <a:pt x="0" y="285"/>
                    </a:cubicBezTo>
                    <a:cubicBezTo>
                      <a:pt x="0" y="285"/>
                      <a:pt x="4" y="269"/>
                      <a:pt x="4" y="269"/>
                    </a:cubicBezTo>
                    <a:cubicBezTo>
                      <a:pt x="4" y="269"/>
                      <a:pt x="0" y="267"/>
                      <a:pt x="0" y="267"/>
                    </a:cubicBezTo>
                    <a:cubicBezTo>
                      <a:pt x="0" y="267"/>
                      <a:pt x="4" y="252"/>
                      <a:pt x="4" y="252"/>
                    </a:cubicBezTo>
                    <a:cubicBezTo>
                      <a:pt x="4" y="252"/>
                      <a:pt x="0" y="250"/>
                      <a:pt x="0" y="250"/>
                    </a:cubicBezTo>
                    <a:cubicBezTo>
                      <a:pt x="0" y="249"/>
                      <a:pt x="4" y="235"/>
                      <a:pt x="4" y="235"/>
                    </a:cubicBezTo>
                    <a:cubicBezTo>
                      <a:pt x="4" y="235"/>
                      <a:pt x="0" y="233"/>
                      <a:pt x="0" y="233"/>
                    </a:cubicBezTo>
                    <a:cubicBezTo>
                      <a:pt x="0" y="233"/>
                      <a:pt x="4" y="218"/>
                      <a:pt x="4" y="218"/>
                    </a:cubicBezTo>
                    <a:cubicBezTo>
                      <a:pt x="4" y="218"/>
                      <a:pt x="0" y="216"/>
                      <a:pt x="0" y="216"/>
                    </a:cubicBezTo>
                    <a:cubicBezTo>
                      <a:pt x="0" y="216"/>
                      <a:pt x="4" y="204"/>
                      <a:pt x="4" y="203"/>
                    </a:cubicBezTo>
                    <a:cubicBezTo>
                      <a:pt x="4" y="203"/>
                      <a:pt x="0" y="202"/>
                      <a:pt x="0" y="201"/>
                    </a:cubicBezTo>
                    <a:cubicBezTo>
                      <a:pt x="0" y="201"/>
                      <a:pt x="4" y="189"/>
                      <a:pt x="4" y="188"/>
                    </a:cubicBezTo>
                    <a:cubicBezTo>
                      <a:pt x="4" y="188"/>
                      <a:pt x="0" y="187"/>
                      <a:pt x="0" y="186"/>
                    </a:cubicBezTo>
                    <a:cubicBezTo>
                      <a:pt x="0" y="186"/>
                      <a:pt x="4" y="172"/>
                      <a:pt x="4" y="172"/>
                    </a:cubicBezTo>
                    <a:cubicBezTo>
                      <a:pt x="4" y="172"/>
                      <a:pt x="0" y="170"/>
                      <a:pt x="0" y="170"/>
                    </a:cubicBezTo>
                    <a:cubicBezTo>
                      <a:pt x="0" y="169"/>
                      <a:pt x="4" y="153"/>
                      <a:pt x="4" y="152"/>
                    </a:cubicBezTo>
                    <a:cubicBezTo>
                      <a:pt x="4" y="152"/>
                      <a:pt x="0" y="150"/>
                      <a:pt x="0" y="150"/>
                    </a:cubicBezTo>
                    <a:cubicBezTo>
                      <a:pt x="0" y="150"/>
                      <a:pt x="4" y="139"/>
                      <a:pt x="4" y="139"/>
                    </a:cubicBezTo>
                    <a:cubicBezTo>
                      <a:pt x="4" y="139"/>
                      <a:pt x="0" y="137"/>
                      <a:pt x="0" y="137"/>
                    </a:cubicBezTo>
                    <a:cubicBezTo>
                      <a:pt x="0" y="137"/>
                      <a:pt x="4" y="125"/>
                      <a:pt x="4" y="124"/>
                    </a:cubicBezTo>
                    <a:cubicBezTo>
                      <a:pt x="4" y="124"/>
                      <a:pt x="0" y="122"/>
                      <a:pt x="0" y="122"/>
                    </a:cubicBezTo>
                    <a:cubicBezTo>
                      <a:pt x="0" y="122"/>
                      <a:pt x="4" y="104"/>
                      <a:pt x="4" y="104"/>
                    </a:cubicBezTo>
                    <a:cubicBezTo>
                      <a:pt x="4" y="104"/>
                      <a:pt x="0" y="102"/>
                      <a:pt x="0" y="102"/>
                    </a:cubicBezTo>
                    <a:cubicBezTo>
                      <a:pt x="0" y="102"/>
                      <a:pt x="4" y="88"/>
                      <a:pt x="4" y="87"/>
                    </a:cubicBezTo>
                    <a:cubicBezTo>
                      <a:pt x="4" y="87"/>
                      <a:pt x="0" y="85"/>
                      <a:pt x="0" y="85"/>
                    </a:cubicBezTo>
                    <a:cubicBezTo>
                      <a:pt x="0" y="85"/>
                      <a:pt x="4" y="67"/>
                      <a:pt x="4" y="67"/>
                    </a:cubicBezTo>
                    <a:cubicBezTo>
                      <a:pt x="4" y="67"/>
                      <a:pt x="0" y="65"/>
                      <a:pt x="0" y="65"/>
                    </a:cubicBezTo>
                    <a:cubicBezTo>
                      <a:pt x="0" y="64"/>
                      <a:pt x="4" y="47"/>
                      <a:pt x="4" y="47"/>
                    </a:cubicBezTo>
                    <a:cubicBezTo>
                      <a:pt x="4" y="47"/>
                      <a:pt x="0" y="45"/>
                      <a:pt x="0" y="45"/>
                    </a:cubicBezTo>
                    <a:cubicBezTo>
                      <a:pt x="0" y="45"/>
                      <a:pt x="4" y="34"/>
                      <a:pt x="4" y="34"/>
                    </a:cubicBezTo>
                    <a:cubicBezTo>
                      <a:pt x="4" y="34"/>
                      <a:pt x="0" y="32"/>
                      <a:pt x="0" y="32"/>
                    </a:cubicBezTo>
                    <a:cubicBezTo>
                      <a:pt x="0" y="32"/>
                      <a:pt x="4" y="14"/>
                      <a:pt x="4" y="13"/>
                    </a:cubicBezTo>
                    <a:cubicBezTo>
                      <a:pt x="4" y="13"/>
                      <a:pt x="0" y="12"/>
                      <a:pt x="0" y="11"/>
                    </a:cubicBezTo>
                    <a:cubicBezTo>
                      <a:pt x="0" y="11"/>
                      <a:pt x="20" y="5"/>
                      <a:pt x="20" y="5"/>
                    </a:cubicBezTo>
                    <a:cubicBezTo>
                      <a:pt x="20" y="5"/>
                      <a:pt x="13" y="1"/>
                      <a:pt x="13" y="1"/>
                    </a:cubicBezTo>
                    <a:cubicBezTo>
                      <a:pt x="13" y="1"/>
                      <a:pt x="47" y="6"/>
                      <a:pt x="48" y="5"/>
                    </a:cubicBezTo>
                    <a:cubicBezTo>
                      <a:pt x="48" y="5"/>
                      <a:pt x="40" y="1"/>
                      <a:pt x="41" y="1"/>
                    </a:cubicBezTo>
                    <a:cubicBezTo>
                      <a:pt x="41" y="1"/>
                      <a:pt x="75" y="6"/>
                      <a:pt x="75" y="5"/>
                    </a:cubicBezTo>
                    <a:cubicBezTo>
                      <a:pt x="75" y="5"/>
                      <a:pt x="68" y="1"/>
                      <a:pt x="68" y="1"/>
                    </a:cubicBezTo>
                    <a:cubicBezTo>
                      <a:pt x="69" y="0"/>
                      <a:pt x="111" y="6"/>
                      <a:pt x="111" y="5"/>
                    </a:cubicBezTo>
                    <a:cubicBezTo>
                      <a:pt x="111" y="5"/>
                      <a:pt x="104" y="1"/>
                      <a:pt x="104" y="1"/>
                    </a:cubicBezTo>
                    <a:cubicBezTo>
                      <a:pt x="104" y="1"/>
                      <a:pt x="139" y="6"/>
                      <a:pt x="140" y="5"/>
                    </a:cubicBezTo>
                    <a:cubicBezTo>
                      <a:pt x="140" y="5"/>
                      <a:pt x="133" y="1"/>
                      <a:pt x="133" y="1"/>
                    </a:cubicBezTo>
                    <a:cubicBezTo>
                      <a:pt x="133" y="0"/>
                      <a:pt x="174" y="6"/>
                      <a:pt x="175" y="5"/>
                    </a:cubicBezTo>
                    <a:cubicBezTo>
                      <a:pt x="175" y="5"/>
                      <a:pt x="168" y="1"/>
                      <a:pt x="168" y="1"/>
                    </a:cubicBezTo>
                    <a:cubicBezTo>
                      <a:pt x="168" y="1"/>
                      <a:pt x="199" y="5"/>
                      <a:pt x="200" y="5"/>
                    </a:cubicBezTo>
                    <a:cubicBezTo>
                      <a:pt x="200" y="5"/>
                      <a:pt x="192" y="1"/>
                      <a:pt x="192" y="1"/>
                    </a:cubicBezTo>
                    <a:cubicBezTo>
                      <a:pt x="193" y="0"/>
                      <a:pt x="237" y="6"/>
                      <a:pt x="238" y="5"/>
                    </a:cubicBezTo>
                    <a:cubicBezTo>
                      <a:pt x="238" y="5"/>
                      <a:pt x="230" y="1"/>
                      <a:pt x="231" y="1"/>
                    </a:cubicBezTo>
                    <a:cubicBezTo>
                      <a:pt x="231" y="0"/>
                      <a:pt x="275" y="6"/>
                      <a:pt x="276" y="5"/>
                    </a:cubicBezTo>
                    <a:cubicBezTo>
                      <a:pt x="276" y="5"/>
                      <a:pt x="268" y="1"/>
                      <a:pt x="268" y="1"/>
                    </a:cubicBezTo>
                    <a:cubicBezTo>
                      <a:pt x="269" y="0"/>
                      <a:pt x="310" y="6"/>
                      <a:pt x="311" y="5"/>
                    </a:cubicBezTo>
                    <a:cubicBezTo>
                      <a:pt x="311" y="5"/>
                      <a:pt x="303" y="1"/>
                      <a:pt x="304" y="1"/>
                    </a:cubicBezTo>
                    <a:cubicBezTo>
                      <a:pt x="304" y="0"/>
                      <a:pt x="343" y="6"/>
                      <a:pt x="343" y="5"/>
                    </a:cubicBezTo>
                    <a:cubicBezTo>
                      <a:pt x="343" y="5"/>
                      <a:pt x="336" y="1"/>
                      <a:pt x="336" y="1"/>
                    </a:cubicBezTo>
                    <a:cubicBezTo>
                      <a:pt x="336" y="0"/>
                      <a:pt x="370" y="5"/>
                      <a:pt x="370" y="5"/>
                    </a:cubicBezTo>
                    <a:cubicBezTo>
                      <a:pt x="370" y="5"/>
                      <a:pt x="363" y="1"/>
                      <a:pt x="363" y="1"/>
                    </a:cubicBezTo>
                    <a:cubicBezTo>
                      <a:pt x="364" y="0"/>
                      <a:pt x="406" y="6"/>
                      <a:pt x="407" y="5"/>
                    </a:cubicBezTo>
                    <a:cubicBezTo>
                      <a:pt x="407" y="5"/>
                      <a:pt x="400" y="1"/>
                      <a:pt x="400" y="1"/>
                    </a:cubicBezTo>
                    <a:cubicBezTo>
                      <a:pt x="400" y="0"/>
                      <a:pt x="441" y="6"/>
                      <a:pt x="441" y="5"/>
                    </a:cubicBezTo>
                    <a:cubicBezTo>
                      <a:pt x="441" y="5"/>
                      <a:pt x="434" y="1"/>
                      <a:pt x="434" y="1"/>
                    </a:cubicBezTo>
                    <a:cubicBezTo>
                      <a:pt x="435" y="0"/>
                      <a:pt x="470" y="5"/>
                      <a:pt x="470" y="5"/>
                    </a:cubicBezTo>
                    <a:cubicBezTo>
                      <a:pt x="470" y="5"/>
                      <a:pt x="463" y="1"/>
                      <a:pt x="463" y="1"/>
                    </a:cubicBezTo>
                    <a:cubicBezTo>
                      <a:pt x="463" y="0"/>
                      <a:pt x="494" y="5"/>
                      <a:pt x="495" y="5"/>
                    </a:cubicBezTo>
                    <a:cubicBezTo>
                      <a:pt x="495" y="5"/>
                      <a:pt x="487" y="1"/>
                      <a:pt x="487" y="1"/>
                    </a:cubicBezTo>
                  </a:path>
                </a:pathLst>
              </a:custGeom>
              <a:noFill/>
              <a:ln w="15875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01" name="Freeform 119"/>
              <p:cNvSpPr/>
              <p:nvPr/>
            </p:nvSpPr>
            <p:spPr bwMode="auto">
              <a:xfrm>
                <a:off x="3605213" y="977900"/>
                <a:ext cx="1085850" cy="1577975"/>
              </a:xfrm>
              <a:custGeom>
                <a:avLst/>
                <a:gdLst>
                  <a:gd name="T0" fmla="*/ 0 w 502"/>
                  <a:gd name="T1" fmla="*/ 2147483647 h 733"/>
                  <a:gd name="T2" fmla="*/ 2147483647 w 502"/>
                  <a:gd name="T3" fmla="*/ 2147483647 h 733"/>
                  <a:gd name="T4" fmla="*/ 2147483647 w 502"/>
                  <a:gd name="T5" fmla="*/ 2147483647 h 733"/>
                  <a:gd name="T6" fmla="*/ 2147483647 w 502"/>
                  <a:gd name="T7" fmla="*/ 2147483647 h 733"/>
                  <a:gd name="T8" fmla="*/ 2147483647 w 502"/>
                  <a:gd name="T9" fmla="*/ 2147483647 h 733"/>
                  <a:gd name="T10" fmla="*/ 2147483647 w 502"/>
                  <a:gd name="T11" fmla="*/ 2147483647 h 733"/>
                  <a:gd name="T12" fmla="*/ 2147483647 w 502"/>
                  <a:gd name="T13" fmla="*/ 2147483647 h 733"/>
                  <a:gd name="T14" fmla="*/ 2147483647 w 502"/>
                  <a:gd name="T15" fmla="*/ 2147483647 h 733"/>
                  <a:gd name="T16" fmla="*/ 2147483647 w 502"/>
                  <a:gd name="T17" fmla="*/ 2147483647 h 733"/>
                  <a:gd name="T18" fmla="*/ 2147483647 w 502"/>
                  <a:gd name="T19" fmla="*/ 2147483647 h 733"/>
                  <a:gd name="T20" fmla="*/ 2147483647 w 502"/>
                  <a:gd name="T21" fmla="*/ 2147483647 h 733"/>
                  <a:gd name="T22" fmla="*/ 2147483647 w 502"/>
                  <a:gd name="T23" fmla="*/ 2147483647 h 733"/>
                  <a:gd name="T24" fmla="*/ 2147483647 w 502"/>
                  <a:gd name="T25" fmla="*/ 2147483647 h 733"/>
                  <a:gd name="T26" fmla="*/ 2147483647 w 502"/>
                  <a:gd name="T27" fmla="*/ 2147483647 h 733"/>
                  <a:gd name="T28" fmla="*/ 2147483647 w 502"/>
                  <a:gd name="T29" fmla="*/ 2147483647 h 733"/>
                  <a:gd name="T30" fmla="*/ 2147483647 w 502"/>
                  <a:gd name="T31" fmla="*/ 2147483647 h 733"/>
                  <a:gd name="T32" fmla="*/ 2147483647 w 502"/>
                  <a:gd name="T33" fmla="*/ 2147483647 h 733"/>
                  <a:gd name="T34" fmla="*/ 2147483647 w 502"/>
                  <a:gd name="T35" fmla="*/ 2147483647 h 733"/>
                  <a:gd name="T36" fmla="*/ 2147483647 w 502"/>
                  <a:gd name="T37" fmla="*/ 2147483647 h 733"/>
                  <a:gd name="T38" fmla="*/ 2147483647 w 502"/>
                  <a:gd name="T39" fmla="*/ 2147483647 h 733"/>
                  <a:gd name="T40" fmla="*/ 2147483647 w 502"/>
                  <a:gd name="T41" fmla="*/ 2147483647 h 733"/>
                  <a:gd name="T42" fmla="*/ 2147483647 w 502"/>
                  <a:gd name="T43" fmla="*/ 2147483647 h 733"/>
                  <a:gd name="T44" fmla="*/ 2147483647 w 502"/>
                  <a:gd name="T45" fmla="*/ 2147483647 h 733"/>
                  <a:gd name="T46" fmla="*/ 2147483647 w 502"/>
                  <a:gd name="T47" fmla="*/ 2147483647 h 733"/>
                  <a:gd name="T48" fmla="*/ 2147483647 w 502"/>
                  <a:gd name="T49" fmla="*/ 2147483647 h 733"/>
                  <a:gd name="T50" fmla="*/ 2147483647 w 502"/>
                  <a:gd name="T51" fmla="*/ 2147483647 h 733"/>
                  <a:gd name="T52" fmla="*/ 2147483647 w 502"/>
                  <a:gd name="T53" fmla="*/ 2147483647 h 733"/>
                  <a:gd name="T54" fmla="*/ 2147483647 w 502"/>
                  <a:gd name="T55" fmla="*/ 2147483647 h 733"/>
                  <a:gd name="T56" fmla="*/ 2147483647 w 502"/>
                  <a:gd name="T57" fmla="*/ 2147483647 h 733"/>
                  <a:gd name="T58" fmla="*/ 2147483647 w 502"/>
                  <a:gd name="T59" fmla="*/ 2147483647 h 733"/>
                  <a:gd name="T60" fmla="*/ 2147483647 w 502"/>
                  <a:gd name="T61" fmla="*/ 2147483647 h 733"/>
                  <a:gd name="T62" fmla="*/ 2147483647 w 502"/>
                  <a:gd name="T63" fmla="*/ 2147483647 h 733"/>
                  <a:gd name="T64" fmla="*/ 2147483647 w 502"/>
                  <a:gd name="T65" fmla="*/ 2147483647 h 733"/>
                  <a:gd name="T66" fmla="*/ 2147483647 w 502"/>
                  <a:gd name="T67" fmla="*/ 2147483647 h 733"/>
                  <a:gd name="T68" fmla="*/ 2147483647 w 502"/>
                  <a:gd name="T69" fmla="*/ 2147483647 h 733"/>
                  <a:gd name="T70" fmla="*/ 2147483647 w 502"/>
                  <a:gd name="T71" fmla="*/ 2147483647 h 733"/>
                  <a:gd name="T72" fmla="*/ 2147483647 w 502"/>
                  <a:gd name="T73" fmla="*/ 2147483647 h 733"/>
                  <a:gd name="T74" fmla="*/ 2147483647 w 502"/>
                  <a:gd name="T75" fmla="*/ 2147483647 h 733"/>
                  <a:gd name="T76" fmla="*/ 2147483647 w 502"/>
                  <a:gd name="T77" fmla="*/ 2147483647 h 733"/>
                  <a:gd name="T78" fmla="*/ 2147483647 w 502"/>
                  <a:gd name="T79" fmla="*/ 2147483647 h 733"/>
                  <a:gd name="T80" fmla="*/ 2147483647 w 502"/>
                  <a:gd name="T81" fmla="*/ 2147483647 h 733"/>
                  <a:gd name="T82" fmla="*/ 2147483647 w 502"/>
                  <a:gd name="T83" fmla="*/ 2147483647 h 733"/>
                  <a:gd name="T84" fmla="*/ 2147483647 w 502"/>
                  <a:gd name="T85" fmla="*/ 2147483647 h 733"/>
                  <a:gd name="T86" fmla="*/ 2147483647 w 502"/>
                  <a:gd name="T87" fmla="*/ 2147483647 h 733"/>
                  <a:gd name="T88" fmla="*/ 2147483647 w 502"/>
                  <a:gd name="T89" fmla="*/ 2147483647 h 733"/>
                  <a:gd name="T90" fmla="*/ 2147483647 w 502"/>
                  <a:gd name="T91" fmla="*/ 2147483647 h 733"/>
                  <a:gd name="T92" fmla="*/ 2147483647 w 502"/>
                  <a:gd name="T93" fmla="*/ 2147483647 h 733"/>
                  <a:gd name="T94" fmla="*/ 2147483647 w 502"/>
                  <a:gd name="T95" fmla="*/ 2147483647 h 733"/>
                  <a:gd name="T96" fmla="*/ 2147483647 w 502"/>
                  <a:gd name="T97" fmla="*/ 2147483647 h 733"/>
                  <a:gd name="T98" fmla="*/ 2147483647 w 502"/>
                  <a:gd name="T99" fmla="*/ 2147483647 h 733"/>
                  <a:gd name="T100" fmla="*/ 2147483647 w 502"/>
                  <a:gd name="T101" fmla="*/ 2147483647 h 733"/>
                  <a:gd name="T102" fmla="*/ 2147483647 w 502"/>
                  <a:gd name="T103" fmla="*/ 2147483647 h 733"/>
                  <a:gd name="T104" fmla="*/ 2147483647 w 502"/>
                  <a:gd name="T105" fmla="*/ 2147483647 h 733"/>
                  <a:gd name="T106" fmla="*/ 2147483647 w 502"/>
                  <a:gd name="T107" fmla="*/ 2147483647 h 733"/>
                  <a:gd name="T108" fmla="*/ 2147483647 w 502"/>
                  <a:gd name="T109" fmla="*/ 2147483647 h 733"/>
                  <a:gd name="T110" fmla="*/ 2147483647 w 502"/>
                  <a:gd name="T111" fmla="*/ 2147483647 h 733"/>
                  <a:gd name="T112" fmla="*/ 2147483647 w 502"/>
                  <a:gd name="T113" fmla="*/ 2147483647 h 733"/>
                  <a:gd name="T114" fmla="*/ 2147483647 w 502"/>
                  <a:gd name="T115" fmla="*/ 2147483647 h 733"/>
                  <a:gd name="T116" fmla="*/ 2147483647 w 502"/>
                  <a:gd name="T117" fmla="*/ 2147483647 h 733"/>
                  <a:gd name="T118" fmla="*/ 2147483647 w 502"/>
                  <a:gd name="T119" fmla="*/ 0 h 73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02"/>
                  <a:gd name="T181" fmla="*/ 0 h 733"/>
                  <a:gd name="T182" fmla="*/ 502 w 502"/>
                  <a:gd name="T183" fmla="*/ 733 h 73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02" h="733">
                    <a:moveTo>
                      <a:pt x="4" y="732"/>
                    </a:moveTo>
                    <a:cubicBezTo>
                      <a:pt x="4" y="732"/>
                      <a:pt x="0" y="730"/>
                      <a:pt x="0" y="730"/>
                    </a:cubicBezTo>
                    <a:cubicBezTo>
                      <a:pt x="1" y="729"/>
                      <a:pt x="30" y="732"/>
                      <a:pt x="30" y="732"/>
                    </a:cubicBezTo>
                    <a:cubicBezTo>
                      <a:pt x="30" y="732"/>
                      <a:pt x="23" y="728"/>
                      <a:pt x="23" y="728"/>
                    </a:cubicBezTo>
                    <a:cubicBezTo>
                      <a:pt x="24" y="728"/>
                      <a:pt x="54" y="732"/>
                      <a:pt x="54" y="732"/>
                    </a:cubicBezTo>
                    <a:cubicBezTo>
                      <a:pt x="54" y="732"/>
                      <a:pt x="48" y="728"/>
                      <a:pt x="48" y="728"/>
                    </a:cubicBezTo>
                    <a:cubicBezTo>
                      <a:pt x="48" y="728"/>
                      <a:pt x="85" y="732"/>
                      <a:pt x="85" y="732"/>
                    </a:cubicBezTo>
                    <a:cubicBezTo>
                      <a:pt x="85" y="732"/>
                      <a:pt x="78" y="728"/>
                      <a:pt x="78" y="728"/>
                    </a:cubicBezTo>
                    <a:cubicBezTo>
                      <a:pt x="79" y="728"/>
                      <a:pt x="111" y="732"/>
                      <a:pt x="111" y="732"/>
                    </a:cubicBezTo>
                    <a:cubicBezTo>
                      <a:pt x="111" y="732"/>
                      <a:pt x="105" y="728"/>
                      <a:pt x="105" y="728"/>
                    </a:cubicBezTo>
                    <a:cubicBezTo>
                      <a:pt x="105" y="727"/>
                      <a:pt x="144" y="732"/>
                      <a:pt x="144" y="732"/>
                    </a:cubicBezTo>
                    <a:cubicBezTo>
                      <a:pt x="144" y="732"/>
                      <a:pt x="137" y="728"/>
                      <a:pt x="138" y="728"/>
                    </a:cubicBezTo>
                    <a:cubicBezTo>
                      <a:pt x="138" y="727"/>
                      <a:pt x="176" y="732"/>
                      <a:pt x="176" y="732"/>
                    </a:cubicBezTo>
                    <a:cubicBezTo>
                      <a:pt x="177" y="732"/>
                      <a:pt x="170" y="728"/>
                      <a:pt x="170" y="728"/>
                    </a:cubicBezTo>
                    <a:cubicBezTo>
                      <a:pt x="170" y="727"/>
                      <a:pt x="210" y="732"/>
                      <a:pt x="211" y="732"/>
                    </a:cubicBezTo>
                    <a:cubicBezTo>
                      <a:pt x="211" y="732"/>
                      <a:pt x="204" y="728"/>
                      <a:pt x="204" y="728"/>
                    </a:cubicBezTo>
                    <a:cubicBezTo>
                      <a:pt x="204" y="728"/>
                      <a:pt x="235" y="732"/>
                      <a:pt x="236" y="732"/>
                    </a:cubicBezTo>
                    <a:cubicBezTo>
                      <a:pt x="236" y="732"/>
                      <a:pt x="229" y="728"/>
                      <a:pt x="229" y="728"/>
                    </a:cubicBezTo>
                    <a:cubicBezTo>
                      <a:pt x="229" y="728"/>
                      <a:pt x="262" y="732"/>
                      <a:pt x="262" y="732"/>
                    </a:cubicBezTo>
                    <a:cubicBezTo>
                      <a:pt x="262" y="732"/>
                      <a:pt x="255" y="728"/>
                      <a:pt x="255" y="728"/>
                    </a:cubicBezTo>
                    <a:cubicBezTo>
                      <a:pt x="255" y="728"/>
                      <a:pt x="289" y="732"/>
                      <a:pt x="290" y="732"/>
                    </a:cubicBezTo>
                    <a:cubicBezTo>
                      <a:pt x="290" y="732"/>
                      <a:pt x="283" y="728"/>
                      <a:pt x="283" y="728"/>
                    </a:cubicBezTo>
                    <a:cubicBezTo>
                      <a:pt x="283" y="727"/>
                      <a:pt x="321" y="732"/>
                      <a:pt x="322" y="732"/>
                    </a:cubicBezTo>
                    <a:cubicBezTo>
                      <a:pt x="322" y="732"/>
                      <a:pt x="315" y="728"/>
                      <a:pt x="315" y="728"/>
                    </a:cubicBezTo>
                    <a:cubicBezTo>
                      <a:pt x="315" y="727"/>
                      <a:pt x="360" y="733"/>
                      <a:pt x="360" y="732"/>
                    </a:cubicBezTo>
                    <a:cubicBezTo>
                      <a:pt x="360" y="732"/>
                      <a:pt x="353" y="728"/>
                      <a:pt x="353" y="728"/>
                    </a:cubicBezTo>
                    <a:cubicBezTo>
                      <a:pt x="353" y="728"/>
                      <a:pt x="385" y="732"/>
                      <a:pt x="385" y="732"/>
                    </a:cubicBezTo>
                    <a:cubicBezTo>
                      <a:pt x="385" y="732"/>
                      <a:pt x="378" y="728"/>
                      <a:pt x="378" y="728"/>
                    </a:cubicBezTo>
                    <a:cubicBezTo>
                      <a:pt x="379" y="727"/>
                      <a:pt x="417" y="732"/>
                      <a:pt x="418" y="732"/>
                    </a:cubicBezTo>
                    <a:cubicBezTo>
                      <a:pt x="418" y="732"/>
                      <a:pt x="411" y="728"/>
                      <a:pt x="411" y="728"/>
                    </a:cubicBezTo>
                    <a:cubicBezTo>
                      <a:pt x="411" y="727"/>
                      <a:pt x="453" y="733"/>
                      <a:pt x="454" y="732"/>
                    </a:cubicBezTo>
                    <a:cubicBezTo>
                      <a:pt x="454" y="732"/>
                      <a:pt x="447" y="728"/>
                      <a:pt x="447" y="728"/>
                    </a:cubicBezTo>
                    <a:cubicBezTo>
                      <a:pt x="447" y="727"/>
                      <a:pt x="484" y="732"/>
                      <a:pt x="485" y="732"/>
                    </a:cubicBezTo>
                    <a:cubicBezTo>
                      <a:pt x="485" y="732"/>
                      <a:pt x="478" y="728"/>
                      <a:pt x="478" y="728"/>
                    </a:cubicBezTo>
                    <a:cubicBezTo>
                      <a:pt x="478" y="728"/>
                      <a:pt x="502" y="721"/>
                      <a:pt x="502" y="721"/>
                    </a:cubicBezTo>
                    <a:cubicBezTo>
                      <a:pt x="502" y="721"/>
                      <a:pt x="498" y="719"/>
                      <a:pt x="498" y="719"/>
                    </a:cubicBezTo>
                    <a:cubicBezTo>
                      <a:pt x="498" y="718"/>
                      <a:pt x="502" y="701"/>
                      <a:pt x="502" y="701"/>
                    </a:cubicBezTo>
                    <a:cubicBezTo>
                      <a:pt x="502" y="701"/>
                      <a:pt x="498" y="699"/>
                      <a:pt x="498" y="699"/>
                    </a:cubicBezTo>
                    <a:cubicBezTo>
                      <a:pt x="498" y="698"/>
                      <a:pt x="502" y="686"/>
                      <a:pt x="502" y="686"/>
                    </a:cubicBezTo>
                    <a:cubicBezTo>
                      <a:pt x="502" y="686"/>
                      <a:pt x="498" y="684"/>
                      <a:pt x="498" y="684"/>
                    </a:cubicBezTo>
                    <a:cubicBezTo>
                      <a:pt x="498" y="684"/>
                      <a:pt x="502" y="666"/>
                      <a:pt x="502" y="666"/>
                    </a:cubicBezTo>
                    <a:cubicBezTo>
                      <a:pt x="502" y="666"/>
                      <a:pt x="498" y="664"/>
                      <a:pt x="498" y="664"/>
                    </a:cubicBezTo>
                    <a:cubicBezTo>
                      <a:pt x="498" y="664"/>
                      <a:pt x="502" y="652"/>
                      <a:pt x="502" y="652"/>
                    </a:cubicBezTo>
                    <a:cubicBezTo>
                      <a:pt x="502" y="652"/>
                      <a:pt x="498" y="650"/>
                      <a:pt x="498" y="650"/>
                    </a:cubicBezTo>
                    <a:cubicBezTo>
                      <a:pt x="498" y="650"/>
                      <a:pt x="502" y="633"/>
                      <a:pt x="502" y="633"/>
                    </a:cubicBezTo>
                    <a:cubicBezTo>
                      <a:pt x="502" y="632"/>
                      <a:pt x="498" y="631"/>
                      <a:pt x="498" y="631"/>
                    </a:cubicBezTo>
                    <a:cubicBezTo>
                      <a:pt x="498" y="630"/>
                      <a:pt x="502" y="616"/>
                      <a:pt x="502" y="616"/>
                    </a:cubicBezTo>
                    <a:cubicBezTo>
                      <a:pt x="502" y="616"/>
                      <a:pt x="498" y="614"/>
                      <a:pt x="498" y="614"/>
                    </a:cubicBezTo>
                    <a:cubicBezTo>
                      <a:pt x="498" y="614"/>
                      <a:pt x="502" y="600"/>
                      <a:pt x="502" y="600"/>
                    </a:cubicBezTo>
                    <a:cubicBezTo>
                      <a:pt x="502" y="600"/>
                      <a:pt x="498" y="598"/>
                      <a:pt x="498" y="598"/>
                    </a:cubicBezTo>
                    <a:cubicBezTo>
                      <a:pt x="498" y="598"/>
                      <a:pt x="502" y="585"/>
                      <a:pt x="502" y="585"/>
                    </a:cubicBezTo>
                    <a:cubicBezTo>
                      <a:pt x="502" y="585"/>
                      <a:pt x="498" y="583"/>
                      <a:pt x="498" y="583"/>
                    </a:cubicBezTo>
                    <a:cubicBezTo>
                      <a:pt x="498" y="583"/>
                      <a:pt x="502" y="572"/>
                      <a:pt x="502" y="572"/>
                    </a:cubicBezTo>
                    <a:cubicBezTo>
                      <a:pt x="502" y="572"/>
                      <a:pt x="498" y="570"/>
                      <a:pt x="498" y="570"/>
                    </a:cubicBezTo>
                    <a:cubicBezTo>
                      <a:pt x="498" y="570"/>
                      <a:pt x="502" y="557"/>
                      <a:pt x="502" y="557"/>
                    </a:cubicBezTo>
                    <a:cubicBezTo>
                      <a:pt x="502" y="557"/>
                      <a:pt x="498" y="555"/>
                      <a:pt x="498" y="555"/>
                    </a:cubicBezTo>
                    <a:cubicBezTo>
                      <a:pt x="498" y="555"/>
                      <a:pt x="502" y="537"/>
                      <a:pt x="502" y="537"/>
                    </a:cubicBezTo>
                    <a:cubicBezTo>
                      <a:pt x="502" y="537"/>
                      <a:pt x="498" y="535"/>
                      <a:pt x="498" y="535"/>
                    </a:cubicBezTo>
                    <a:cubicBezTo>
                      <a:pt x="498" y="535"/>
                      <a:pt x="502" y="519"/>
                      <a:pt x="502" y="518"/>
                    </a:cubicBezTo>
                    <a:cubicBezTo>
                      <a:pt x="502" y="518"/>
                      <a:pt x="498" y="516"/>
                      <a:pt x="498" y="516"/>
                    </a:cubicBezTo>
                    <a:cubicBezTo>
                      <a:pt x="498" y="516"/>
                      <a:pt x="502" y="505"/>
                      <a:pt x="502" y="505"/>
                    </a:cubicBezTo>
                    <a:cubicBezTo>
                      <a:pt x="502" y="505"/>
                      <a:pt x="498" y="503"/>
                      <a:pt x="498" y="503"/>
                    </a:cubicBezTo>
                    <a:cubicBezTo>
                      <a:pt x="498" y="503"/>
                      <a:pt x="502" y="488"/>
                      <a:pt x="502" y="488"/>
                    </a:cubicBezTo>
                    <a:cubicBezTo>
                      <a:pt x="502" y="488"/>
                      <a:pt x="498" y="486"/>
                      <a:pt x="498" y="486"/>
                    </a:cubicBezTo>
                    <a:cubicBezTo>
                      <a:pt x="498" y="486"/>
                      <a:pt x="502" y="469"/>
                      <a:pt x="502" y="468"/>
                    </a:cubicBezTo>
                    <a:cubicBezTo>
                      <a:pt x="502" y="468"/>
                      <a:pt x="498" y="466"/>
                      <a:pt x="498" y="466"/>
                    </a:cubicBezTo>
                    <a:cubicBezTo>
                      <a:pt x="498" y="466"/>
                      <a:pt x="502" y="452"/>
                      <a:pt x="502" y="452"/>
                    </a:cubicBezTo>
                    <a:cubicBezTo>
                      <a:pt x="502" y="452"/>
                      <a:pt x="498" y="450"/>
                      <a:pt x="498" y="450"/>
                    </a:cubicBezTo>
                    <a:cubicBezTo>
                      <a:pt x="498" y="450"/>
                      <a:pt x="502" y="438"/>
                      <a:pt x="502" y="438"/>
                    </a:cubicBezTo>
                    <a:cubicBezTo>
                      <a:pt x="502" y="438"/>
                      <a:pt x="498" y="436"/>
                      <a:pt x="498" y="436"/>
                    </a:cubicBezTo>
                    <a:cubicBezTo>
                      <a:pt x="498" y="435"/>
                      <a:pt x="502" y="419"/>
                      <a:pt x="502" y="418"/>
                    </a:cubicBezTo>
                    <a:cubicBezTo>
                      <a:pt x="502" y="418"/>
                      <a:pt x="498" y="417"/>
                      <a:pt x="498" y="416"/>
                    </a:cubicBezTo>
                    <a:cubicBezTo>
                      <a:pt x="498" y="416"/>
                      <a:pt x="502" y="401"/>
                      <a:pt x="502" y="400"/>
                    </a:cubicBezTo>
                    <a:cubicBezTo>
                      <a:pt x="502" y="400"/>
                      <a:pt x="498" y="398"/>
                      <a:pt x="498" y="398"/>
                    </a:cubicBezTo>
                    <a:cubicBezTo>
                      <a:pt x="498" y="398"/>
                      <a:pt x="502" y="385"/>
                      <a:pt x="502" y="385"/>
                    </a:cubicBezTo>
                    <a:cubicBezTo>
                      <a:pt x="502" y="385"/>
                      <a:pt x="498" y="383"/>
                      <a:pt x="498" y="383"/>
                    </a:cubicBezTo>
                    <a:cubicBezTo>
                      <a:pt x="498" y="382"/>
                      <a:pt x="502" y="366"/>
                      <a:pt x="502" y="365"/>
                    </a:cubicBezTo>
                    <a:cubicBezTo>
                      <a:pt x="502" y="365"/>
                      <a:pt x="498" y="363"/>
                      <a:pt x="498" y="363"/>
                    </a:cubicBezTo>
                    <a:cubicBezTo>
                      <a:pt x="498" y="363"/>
                      <a:pt x="502" y="346"/>
                      <a:pt x="502" y="346"/>
                    </a:cubicBezTo>
                    <a:cubicBezTo>
                      <a:pt x="502" y="346"/>
                      <a:pt x="498" y="344"/>
                      <a:pt x="498" y="344"/>
                    </a:cubicBezTo>
                    <a:cubicBezTo>
                      <a:pt x="498" y="344"/>
                      <a:pt x="502" y="331"/>
                      <a:pt x="502" y="331"/>
                    </a:cubicBezTo>
                    <a:cubicBezTo>
                      <a:pt x="502" y="331"/>
                      <a:pt x="498" y="329"/>
                      <a:pt x="498" y="329"/>
                    </a:cubicBezTo>
                    <a:cubicBezTo>
                      <a:pt x="498" y="329"/>
                      <a:pt x="502" y="311"/>
                      <a:pt x="502" y="311"/>
                    </a:cubicBezTo>
                    <a:cubicBezTo>
                      <a:pt x="502" y="311"/>
                      <a:pt x="498" y="309"/>
                      <a:pt x="498" y="309"/>
                    </a:cubicBezTo>
                    <a:cubicBezTo>
                      <a:pt x="498" y="308"/>
                      <a:pt x="502" y="293"/>
                      <a:pt x="502" y="293"/>
                    </a:cubicBezTo>
                    <a:cubicBezTo>
                      <a:pt x="502" y="293"/>
                      <a:pt x="498" y="291"/>
                      <a:pt x="498" y="291"/>
                    </a:cubicBezTo>
                    <a:cubicBezTo>
                      <a:pt x="498" y="290"/>
                      <a:pt x="502" y="273"/>
                      <a:pt x="502" y="273"/>
                    </a:cubicBezTo>
                    <a:cubicBezTo>
                      <a:pt x="502" y="273"/>
                      <a:pt x="498" y="271"/>
                      <a:pt x="498" y="271"/>
                    </a:cubicBezTo>
                    <a:cubicBezTo>
                      <a:pt x="498" y="271"/>
                      <a:pt x="502" y="257"/>
                      <a:pt x="502" y="257"/>
                    </a:cubicBezTo>
                    <a:cubicBezTo>
                      <a:pt x="502" y="257"/>
                      <a:pt x="498" y="255"/>
                      <a:pt x="498" y="255"/>
                    </a:cubicBezTo>
                    <a:cubicBezTo>
                      <a:pt x="498" y="254"/>
                      <a:pt x="502" y="237"/>
                      <a:pt x="502" y="236"/>
                    </a:cubicBezTo>
                    <a:cubicBezTo>
                      <a:pt x="502" y="236"/>
                      <a:pt x="498" y="234"/>
                      <a:pt x="498" y="234"/>
                    </a:cubicBezTo>
                    <a:cubicBezTo>
                      <a:pt x="498" y="234"/>
                      <a:pt x="502" y="216"/>
                      <a:pt x="502" y="216"/>
                    </a:cubicBezTo>
                    <a:cubicBezTo>
                      <a:pt x="502" y="216"/>
                      <a:pt x="498" y="214"/>
                      <a:pt x="498" y="214"/>
                    </a:cubicBezTo>
                    <a:cubicBezTo>
                      <a:pt x="498" y="214"/>
                      <a:pt x="502" y="203"/>
                      <a:pt x="502" y="202"/>
                    </a:cubicBezTo>
                    <a:cubicBezTo>
                      <a:pt x="502" y="202"/>
                      <a:pt x="498" y="201"/>
                      <a:pt x="498" y="201"/>
                    </a:cubicBezTo>
                    <a:cubicBezTo>
                      <a:pt x="498" y="200"/>
                      <a:pt x="502" y="184"/>
                      <a:pt x="502" y="184"/>
                    </a:cubicBezTo>
                    <a:cubicBezTo>
                      <a:pt x="502" y="184"/>
                      <a:pt x="498" y="182"/>
                      <a:pt x="498" y="182"/>
                    </a:cubicBezTo>
                    <a:cubicBezTo>
                      <a:pt x="498" y="182"/>
                      <a:pt x="502" y="169"/>
                      <a:pt x="502" y="169"/>
                    </a:cubicBezTo>
                    <a:cubicBezTo>
                      <a:pt x="502" y="169"/>
                      <a:pt x="498" y="167"/>
                      <a:pt x="498" y="167"/>
                    </a:cubicBezTo>
                    <a:cubicBezTo>
                      <a:pt x="498" y="167"/>
                      <a:pt x="502" y="149"/>
                      <a:pt x="502" y="149"/>
                    </a:cubicBezTo>
                    <a:cubicBezTo>
                      <a:pt x="502" y="149"/>
                      <a:pt x="498" y="147"/>
                      <a:pt x="498" y="147"/>
                    </a:cubicBezTo>
                    <a:cubicBezTo>
                      <a:pt x="498" y="147"/>
                      <a:pt x="502" y="135"/>
                      <a:pt x="502" y="135"/>
                    </a:cubicBezTo>
                    <a:cubicBezTo>
                      <a:pt x="502" y="135"/>
                      <a:pt x="498" y="133"/>
                      <a:pt x="498" y="133"/>
                    </a:cubicBezTo>
                    <a:cubicBezTo>
                      <a:pt x="498" y="132"/>
                      <a:pt x="502" y="116"/>
                      <a:pt x="502" y="116"/>
                    </a:cubicBezTo>
                    <a:cubicBezTo>
                      <a:pt x="502" y="116"/>
                      <a:pt x="498" y="114"/>
                      <a:pt x="498" y="114"/>
                    </a:cubicBezTo>
                    <a:cubicBezTo>
                      <a:pt x="498" y="114"/>
                      <a:pt x="502" y="100"/>
                      <a:pt x="502" y="99"/>
                    </a:cubicBezTo>
                    <a:cubicBezTo>
                      <a:pt x="502" y="99"/>
                      <a:pt x="498" y="98"/>
                      <a:pt x="498" y="97"/>
                    </a:cubicBezTo>
                    <a:cubicBezTo>
                      <a:pt x="498" y="97"/>
                      <a:pt x="502" y="81"/>
                      <a:pt x="502" y="81"/>
                    </a:cubicBezTo>
                    <a:cubicBezTo>
                      <a:pt x="502" y="81"/>
                      <a:pt x="498" y="79"/>
                      <a:pt x="498" y="79"/>
                    </a:cubicBezTo>
                    <a:cubicBezTo>
                      <a:pt x="498" y="79"/>
                      <a:pt x="502" y="67"/>
                      <a:pt x="502" y="67"/>
                    </a:cubicBezTo>
                    <a:cubicBezTo>
                      <a:pt x="502" y="67"/>
                      <a:pt x="498" y="65"/>
                      <a:pt x="498" y="65"/>
                    </a:cubicBezTo>
                    <a:cubicBezTo>
                      <a:pt x="498" y="65"/>
                      <a:pt x="502" y="48"/>
                      <a:pt x="502" y="48"/>
                    </a:cubicBezTo>
                    <a:cubicBezTo>
                      <a:pt x="502" y="48"/>
                      <a:pt x="498" y="46"/>
                      <a:pt x="498" y="46"/>
                    </a:cubicBezTo>
                    <a:cubicBezTo>
                      <a:pt x="498" y="46"/>
                      <a:pt x="502" y="35"/>
                      <a:pt x="502" y="35"/>
                    </a:cubicBezTo>
                    <a:cubicBezTo>
                      <a:pt x="502" y="35"/>
                      <a:pt x="498" y="33"/>
                      <a:pt x="498" y="33"/>
                    </a:cubicBezTo>
                    <a:cubicBezTo>
                      <a:pt x="498" y="33"/>
                      <a:pt x="502" y="20"/>
                      <a:pt x="502" y="20"/>
                    </a:cubicBezTo>
                    <a:cubicBezTo>
                      <a:pt x="502" y="20"/>
                      <a:pt x="498" y="18"/>
                      <a:pt x="498" y="18"/>
                    </a:cubicBezTo>
                    <a:cubicBezTo>
                      <a:pt x="498" y="18"/>
                      <a:pt x="502" y="2"/>
                      <a:pt x="502" y="2"/>
                    </a:cubicBezTo>
                    <a:cubicBezTo>
                      <a:pt x="502" y="2"/>
                      <a:pt x="498" y="0"/>
                      <a:pt x="498" y="0"/>
                    </a:cubicBezTo>
                  </a:path>
                </a:pathLst>
              </a:custGeom>
              <a:noFill/>
              <a:ln w="15875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0178" name="组合 28"/>
          <p:cNvGrpSpPr/>
          <p:nvPr/>
        </p:nvGrpSpPr>
        <p:grpSpPr bwMode="auto">
          <a:xfrm>
            <a:off x="7200900" y="2659063"/>
            <a:ext cx="1431925" cy="1525587"/>
            <a:chOff x="3616325" y="954087"/>
            <a:chExt cx="1098551" cy="1606549"/>
          </a:xfrm>
        </p:grpSpPr>
        <p:sp>
          <p:nvSpPr>
            <p:cNvPr id="31" name="Freeform 117"/>
            <p:cNvSpPr/>
            <p:nvPr/>
          </p:nvSpPr>
          <p:spPr bwMode="auto">
            <a:xfrm>
              <a:off x="3616325" y="954087"/>
              <a:ext cx="1098551" cy="1606549"/>
            </a:xfrm>
            <a:custGeom>
              <a:avLst/>
              <a:gdLst>
                <a:gd name="T0" fmla="*/ 5 w 508"/>
                <a:gd name="T1" fmla="*/ 735 h 746"/>
                <a:gd name="T2" fmla="*/ 5 w 508"/>
                <a:gd name="T3" fmla="*/ 721 h 746"/>
                <a:gd name="T4" fmla="*/ 5 w 508"/>
                <a:gd name="T5" fmla="*/ 708 h 746"/>
                <a:gd name="T6" fmla="*/ 5 w 508"/>
                <a:gd name="T7" fmla="*/ 692 h 746"/>
                <a:gd name="T8" fmla="*/ 5 w 508"/>
                <a:gd name="T9" fmla="*/ 678 h 746"/>
                <a:gd name="T10" fmla="*/ 5 w 508"/>
                <a:gd name="T11" fmla="*/ 660 h 746"/>
                <a:gd name="T12" fmla="*/ 5 w 508"/>
                <a:gd name="T13" fmla="*/ 643 h 746"/>
                <a:gd name="T14" fmla="*/ 5 w 508"/>
                <a:gd name="T15" fmla="*/ 625 h 746"/>
                <a:gd name="T16" fmla="*/ 5 w 508"/>
                <a:gd name="T17" fmla="*/ 612 h 746"/>
                <a:gd name="T18" fmla="*/ 5 w 508"/>
                <a:gd name="T19" fmla="*/ 598 h 746"/>
                <a:gd name="T20" fmla="*/ 5 w 508"/>
                <a:gd name="T21" fmla="*/ 583 h 746"/>
                <a:gd name="T22" fmla="*/ 5 w 508"/>
                <a:gd name="T23" fmla="*/ 566 h 746"/>
                <a:gd name="T24" fmla="*/ 5 w 508"/>
                <a:gd name="T25" fmla="*/ 546 h 746"/>
                <a:gd name="T26" fmla="*/ 5 w 508"/>
                <a:gd name="T27" fmla="*/ 532 h 746"/>
                <a:gd name="T28" fmla="*/ 5 w 508"/>
                <a:gd name="T29" fmla="*/ 515 h 746"/>
                <a:gd name="T30" fmla="*/ 5 w 508"/>
                <a:gd name="T31" fmla="*/ 496 h 746"/>
                <a:gd name="T32" fmla="*/ 5 w 508"/>
                <a:gd name="T33" fmla="*/ 479 h 746"/>
                <a:gd name="T34" fmla="*/ 5 w 508"/>
                <a:gd name="T35" fmla="*/ 459 h 746"/>
                <a:gd name="T36" fmla="*/ 5 w 508"/>
                <a:gd name="T37" fmla="*/ 439 h 746"/>
                <a:gd name="T38" fmla="*/ 5 w 508"/>
                <a:gd name="T39" fmla="*/ 424 h 746"/>
                <a:gd name="T40" fmla="*/ 5 w 508"/>
                <a:gd name="T41" fmla="*/ 404 h 746"/>
                <a:gd name="T42" fmla="*/ 5 w 508"/>
                <a:gd name="T43" fmla="*/ 390 h 746"/>
                <a:gd name="T44" fmla="*/ 5 w 508"/>
                <a:gd name="T45" fmla="*/ 371 h 746"/>
                <a:gd name="T46" fmla="*/ 5 w 508"/>
                <a:gd name="T47" fmla="*/ 354 h 746"/>
                <a:gd name="T48" fmla="*/ 5 w 508"/>
                <a:gd name="T49" fmla="*/ 338 h 746"/>
                <a:gd name="T50" fmla="*/ 5 w 508"/>
                <a:gd name="T51" fmla="*/ 324 h 746"/>
                <a:gd name="T52" fmla="*/ 5 w 508"/>
                <a:gd name="T53" fmla="*/ 310 h 746"/>
                <a:gd name="T54" fmla="*/ 5 w 508"/>
                <a:gd name="T55" fmla="*/ 295 h 746"/>
                <a:gd name="T56" fmla="*/ 5 w 508"/>
                <a:gd name="T57" fmla="*/ 275 h 746"/>
                <a:gd name="T58" fmla="*/ 5 w 508"/>
                <a:gd name="T59" fmla="*/ 257 h 746"/>
                <a:gd name="T60" fmla="*/ 5 w 508"/>
                <a:gd name="T61" fmla="*/ 243 h 746"/>
                <a:gd name="T62" fmla="*/ 5 w 508"/>
                <a:gd name="T63" fmla="*/ 226 h 746"/>
                <a:gd name="T64" fmla="*/ 5 w 508"/>
                <a:gd name="T65" fmla="*/ 207 h 746"/>
                <a:gd name="T66" fmla="*/ 5 w 508"/>
                <a:gd name="T67" fmla="*/ 190 h 746"/>
                <a:gd name="T68" fmla="*/ 5 w 508"/>
                <a:gd name="T69" fmla="*/ 176 h 746"/>
                <a:gd name="T70" fmla="*/ 5 w 508"/>
                <a:gd name="T71" fmla="*/ 157 h 746"/>
                <a:gd name="T72" fmla="*/ 5 w 508"/>
                <a:gd name="T73" fmla="*/ 139 h 746"/>
                <a:gd name="T74" fmla="*/ 5 w 508"/>
                <a:gd name="T75" fmla="*/ 123 h 746"/>
                <a:gd name="T76" fmla="*/ 5 w 508"/>
                <a:gd name="T77" fmla="*/ 104 h 746"/>
                <a:gd name="T78" fmla="*/ 5 w 508"/>
                <a:gd name="T79" fmla="*/ 84 h 746"/>
                <a:gd name="T80" fmla="*/ 5 w 508"/>
                <a:gd name="T81" fmla="*/ 70 h 746"/>
                <a:gd name="T82" fmla="*/ 5 w 508"/>
                <a:gd name="T83" fmla="*/ 49 h 746"/>
                <a:gd name="T84" fmla="*/ 5 w 508"/>
                <a:gd name="T85" fmla="*/ 31 h 746"/>
                <a:gd name="T86" fmla="*/ 5 w 508"/>
                <a:gd name="T87" fmla="*/ 11 h 746"/>
                <a:gd name="T88" fmla="*/ 32 w 508"/>
                <a:gd name="T89" fmla="*/ 9 h 746"/>
                <a:gd name="T90" fmla="*/ 70 w 508"/>
                <a:gd name="T91" fmla="*/ 9 h 746"/>
                <a:gd name="T92" fmla="*/ 108 w 508"/>
                <a:gd name="T93" fmla="*/ 9 h 746"/>
                <a:gd name="T94" fmla="*/ 133 w 508"/>
                <a:gd name="T95" fmla="*/ 9 h 746"/>
                <a:gd name="T96" fmla="*/ 168 w 508"/>
                <a:gd name="T97" fmla="*/ 9 h 746"/>
                <a:gd name="T98" fmla="*/ 196 w 508"/>
                <a:gd name="T99" fmla="*/ 9 h 746"/>
                <a:gd name="T100" fmla="*/ 234 w 508"/>
                <a:gd name="T101" fmla="*/ 9 h 746"/>
                <a:gd name="T102" fmla="*/ 261 w 508"/>
                <a:gd name="T103" fmla="*/ 9 h 746"/>
                <a:gd name="T104" fmla="*/ 296 w 508"/>
                <a:gd name="T105" fmla="*/ 9 h 746"/>
                <a:gd name="T106" fmla="*/ 327 w 508"/>
                <a:gd name="T107" fmla="*/ 9 h 746"/>
                <a:gd name="T108" fmla="*/ 362 w 508"/>
                <a:gd name="T109" fmla="*/ 9 h 746"/>
                <a:gd name="T110" fmla="*/ 388 w 508"/>
                <a:gd name="T111" fmla="*/ 9 h 746"/>
                <a:gd name="T112" fmla="*/ 424 w 508"/>
                <a:gd name="T113" fmla="*/ 9 h 746"/>
                <a:gd name="T114" fmla="*/ 449 w 508"/>
                <a:gd name="T115" fmla="*/ 9 h 746"/>
                <a:gd name="T116" fmla="*/ 476 w 508"/>
                <a:gd name="T117" fmla="*/ 9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8" h="746">
                  <a:moveTo>
                    <a:pt x="9" y="737"/>
                  </a:moveTo>
                  <a:cubicBezTo>
                    <a:pt x="9" y="737"/>
                    <a:pt x="5" y="735"/>
                    <a:pt x="5" y="735"/>
                  </a:cubicBezTo>
                  <a:cubicBezTo>
                    <a:pt x="5" y="734"/>
                    <a:pt x="35" y="737"/>
                    <a:pt x="35" y="737"/>
                  </a:cubicBezTo>
                  <a:cubicBezTo>
                    <a:pt x="35" y="736"/>
                    <a:pt x="5" y="722"/>
                    <a:pt x="5" y="721"/>
                  </a:cubicBezTo>
                  <a:cubicBezTo>
                    <a:pt x="6" y="720"/>
                    <a:pt x="59" y="738"/>
                    <a:pt x="59" y="737"/>
                  </a:cubicBezTo>
                  <a:cubicBezTo>
                    <a:pt x="60" y="736"/>
                    <a:pt x="5" y="709"/>
                    <a:pt x="5" y="708"/>
                  </a:cubicBezTo>
                  <a:cubicBezTo>
                    <a:pt x="6" y="707"/>
                    <a:pt x="89" y="738"/>
                    <a:pt x="90" y="737"/>
                  </a:cubicBezTo>
                  <a:cubicBezTo>
                    <a:pt x="91" y="735"/>
                    <a:pt x="4" y="694"/>
                    <a:pt x="5" y="692"/>
                  </a:cubicBezTo>
                  <a:cubicBezTo>
                    <a:pt x="6" y="690"/>
                    <a:pt x="115" y="739"/>
                    <a:pt x="116" y="737"/>
                  </a:cubicBezTo>
                  <a:cubicBezTo>
                    <a:pt x="117" y="735"/>
                    <a:pt x="4" y="680"/>
                    <a:pt x="5" y="678"/>
                  </a:cubicBezTo>
                  <a:cubicBezTo>
                    <a:pt x="7" y="675"/>
                    <a:pt x="148" y="740"/>
                    <a:pt x="149" y="737"/>
                  </a:cubicBezTo>
                  <a:cubicBezTo>
                    <a:pt x="151" y="734"/>
                    <a:pt x="4" y="663"/>
                    <a:pt x="5" y="660"/>
                  </a:cubicBezTo>
                  <a:cubicBezTo>
                    <a:pt x="7" y="657"/>
                    <a:pt x="180" y="740"/>
                    <a:pt x="181" y="737"/>
                  </a:cubicBezTo>
                  <a:cubicBezTo>
                    <a:pt x="183" y="733"/>
                    <a:pt x="3" y="647"/>
                    <a:pt x="5" y="643"/>
                  </a:cubicBezTo>
                  <a:cubicBezTo>
                    <a:pt x="7" y="639"/>
                    <a:pt x="213" y="741"/>
                    <a:pt x="216" y="737"/>
                  </a:cubicBezTo>
                  <a:cubicBezTo>
                    <a:pt x="218" y="733"/>
                    <a:pt x="3" y="629"/>
                    <a:pt x="5" y="625"/>
                  </a:cubicBezTo>
                  <a:cubicBezTo>
                    <a:pt x="8" y="620"/>
                    <a:pt x="238" y="741"/>
                    <a:pt x="241" y="737"/>
                  </a:cubicBezTo>
                  <a:cubicBezTo>
                    <a:pt x="243" y="732"/>
                    <a:pt x="3" y="616"/>
                    <a:pt x="5" y="612"/>
                  </a:cubicBezTo>
                  <a:cubicBezTo>
                    <a:pt x="8" y="607"/>
                    <a:pt x="264" y="742"/>
                    <a:pt x="267" y="737"/>
                  </a:cubicBezTo>
                  <a:cubicBezTo>
                    <a:pt x="270" y="732"/>
                    <a:pt x="2" y="603"/>
                    <a:pt x="5" y="598"/>
                  </a:cubicBezTo>
                  <a:cubicBezTo>
                    <a:pt x="8" y="592"/>
                    <a:pt x="292" y="743"/>
                    <a:pt x="295" y="737"/>
                  </a:cubicBezTo>
                  <a:cubicBezTo>
                    <a:pt x="298" y="731"/>
                    <a:pt x="2" y="589"/>
                    <a:pt x="5" y="583"/>
                  </a:cubicBezTo>
                  <a:cubicBezTo>
                    <a:pt x="8" y="577"/>
                    <a:pt x="323" y="743"/>
                    <a:pt x="326" y="737"/>
                  </a:cubicBezTo>
                  <a:cubicBezTo>
                    <a:pt x="330" y="730"/>
                    <a:pt x="2" y="572"/>
                    <a:pt x="5" y="566"/>
                  </a:cubicBezTo>
                  <a:cubicBezTo>
                    <a:pt x="9" y="559"/>
                    <a:pt x="361" y="744"/>
                    <a:pt x="365" y="737"/>
                  </a:cubicBezTo>
                  <a:cubicBezTo>
                    <a:pt x="369" y="730"/>
                    <a:pt x="1" y="553"/>
                    <a:pt x="5" y="546"/>
                  </a:cubicBezTo>
                  <a:cubicBezTo>
                    <a:pt x="9" y="538"/>
                    <a:pt x="386" y="744"/>
                    <a:pt x="390" y="737"/>
                  </a:cubicBezTo>
                  <a:cubicBezTo>
                    <a:pt x="394" y="729"/>
                    <a:pt x="1" y="540"/>
                    <a:pt x="5" y="532"/>
                  </a:cubicBezTo>
                  <a:cubicBezTo>
                    <a:pt x="9" y="524"/>
                    <a:pt x="418" y="745"/>
                    <a:pt x="423" y="737"/>
                  </a:cubicBezTo>
                  <a:cubicBezTo>
                    <a:pt x="427" y="729"/>
                    <a:pt x="1" y="523"/>
                    <a:pt x="5" y="515"/>
                  </a:cubicBezTo>
                  <a:cubicBezTo>
                    <a:pt x="10" y="506"/>
                    <a:pt x="454" y="746"/>
                    <a:pt x="459" y="737"/>
                  </a:cubicBezTo>
                  <a:cubicBezTo>
                    <a:pt x="464" y="728"/>
                    <a:pt x="0" y="505"/>
                    <a:pt x="5" y="496"/>
                  </a:cubicBezTo>
                  <a:cubicBezTo>
                    <a:pt x="10" y="486"/>
                    <a:pt x="484" y="746"/>
                    <a:pt x="490" y="737"/>
                  </a:cubicBezTo>
                  <a:cubicBezTo>
                    <a:pt x="495" y="727"/>
                    <a:pt x="0" y="489"/>
                    <a:pt x="5" y="479"/>
                  </a:cubicBezTo>
                  <a:cubicBezTo>
                    <a:pt x="10" y="469"/>
                    <a:pt x="498" y="734"/>
                    <a:pt x="503" y="724"/>
                  </a:cubicBezTo>
                  <a:cubicBezTo>
                    <a:pt x="508" y="714"/>
                    <a:pt x="0" y="469"/>
                    <a:pt x="5" y="459"/>
                  </a:cubicBezTo>
                  <a:cubicBezTo>
                    <a:pt x="10" y="449"/>
                    <a:pt x="498" y="713"/>
                    <a:pt x="503" y="704"/>
                  </a:cubicBezTo>
                  <a:cubicBezTo>
                    <a:pt x="508" y="694"/>
                    <a:pt x="0" y="449"/>
                    <a:pt x="5" y="439"/>
                  </a:cubicBezTo>
                  <a:cubicBezTo>
                    <a:pt x="10" y="429"/>
                    <a:pt x="498" y="699"/>
                    <a:pt x="503" y="689"/>
                  </a:cubicBezTo>
                  <a:cubicBezTo>
                    <a:pt x="508" y="679"/>
                    <a:pt x="0" y="434"/>
                    <a:pt x="5" y="424"/>
                  </a:cubicBezTo>
                  <a:cubicBezTo>
                    <a:pt x="10" y="414"/>
                    <a:pt x="498" y="679"/>
                    <a:pt x="503" y="669"/>
                  </a:cubicBezTo>
                  <a:cubicBezTo>
                    <a:pt x="508" y="659"/>
                    <a:pt x="0" y="414"/>
                    <a:pt x="5" y="404"/>
                  </a:cubicBezTo>
                  <a:cubicBezTo>
                    <a:pt x="10" y="394"/>
                    <a:pt x="498" y="665"/>
                    <a:pt x="503" y="655"/>
                  </a:cubicBezTo>
                  <a:cubicBezTo>
                    <a:pt x="508" y="645"/>
                    <a:pt x="0" y="400"/>
                    <a:pt x="5" y="390"/>
                  </a:cubicBezTo>
                  <a:cubicBezTo>
                    <a:pt x="10" y="381"/>
                    <a:pt x="498" y="645"/>
                    <a:pt x="503" y="636"/>
                  </a:cubicBezTo>
                  <a:cubicBezTo>
                    <a:pt x="508" y="626"/>
                    <a:pt x="0" y="381"/>
                    <a:pt x="5" y="371"/>
                  </a:cubicBezTo>
                  <a:cubicBezTo>
                    <a:pt x="10" y="361"/>
                    <a:pt x="498" y="629"/>
                    <a:pt x="503" y="619"/>
                  </a:cubicBezTo>
                  <a:cubicBezTo>
                    <a:pt x="508" y="609"/>
                    <a:pt x="0" y="364"/>
                    <a:pt x="5" y="354"/>
                  </a:cubicBezTo>
                  <a:cubicBezTo>
                    <a:pt x="10" y="344"/>
                    <a:pt x="498" y="613"/>
                    <a:pt x="503" y="603"/>
                  </a:cubicBezTo>
                  <a:cubicBezTo>
                    <a:pt x="508" y="593"/>
                    <a:pt x="0" y="348"/>
                    <a:pt x="5" y="338"/>
                  </a:cubicBezTo>
                  <a:cubicBezTo>
                    <a:pt x="10" y="328"/>
                    <a:pt x="498" y="598"/>
                    <a:pt x="503" y="588"/>
                  </a:cubicBezTo>
                  <a:cubicBezTo>
                    <a:pt x="508" y="578"/>
                    <a:pt x="0" y="333"/>
                    <a:pt x="5" y="324"/>
                  </a:cubicBezTo>
                  <a:cubicBezTo>
                    <a:pt x="10" y="314"/>
                    <a:pt x="498" y="585"/>
                    <a:pt x="503" y="575"/>
                  </a:cubicBezTo>
                  <a:cubicBezTo>
                    <a:pt x="508" y="565"/>
                    <a:pt x="0" y="320"/>
                    <a:pt x="5" y="310"/>
                  </a:cubicBezTo>
                  <a:cubicBezTo>
                    <a:pt x="10" y="300"/>
                    <a:pt x="498" y="570"/>
                    <a:pt x="503" y="560"/>
                  </a:cubicBezTo>
                  <a:cubicBezTo>
                    <a:pt x="508" y="550"/>
                    <a:pt x="0" y="305"/>
                    <a:pt x="5" y="295"/>
                  </a:cubicBezTo>
                  <a:cubicBezTo>
                    <a:pt x="10" y="285"/>
                    <a:pt x="498" y="550"/>
                    <a:pt x="503" y="540"/>
                  </a:cubicBezTo>
                  <a:cubicBezTo>
                    <a:pt x="508" y="530"/>
                    <a:pt x="0" y="285"/>
                    <a:pt x="5" y="275"/>
                  </a:cubicBezTo>
                  <a:cubicBezTo>
                    <a:pt x="10" y="266"/>
                    <a:pt x="498" y="531"/>
                    <a:pt x="503" y="521"/>
                  </a:cubicBezTo>
                  <a:cubicBezTo>
                    <a:pt x="508" y="511"/>
                    <a:pt x="0" y="266"/>
                    <a:pt x="5" y="257"/>
                  </a:cubicBezTo>
                  <a:cubicBezTo>
                    <a:pt x="10" y="247"/>
                    <a:pt x="498" y="518"/>
                    <a:pt x="503" y="508"/>
                  </a:cubicBezTo>
                  <a:cubicBezTo>
                    <a:pt x="508" y="498"/>
                    <a:pt x="0" y="253"/>
                    <a:pt x="5" y="243"/>
                  </a:cubicBezTo>
                  <a:cubicBezTo>
                    <a:pt x="10" y="233"/>
                    <a:pt x="498" y="501"/>
                    <a:pt x="503" y="491"/>
                  </a:cubicBezTo>
                  <a:cubicBezTo>
                    <a:pt x="508" y="481"/>
                    <a:pt x="0" y="236"/>
                    <a:pt x="5" y="226"/>
                  </a:cubicBezTo>
                  <a:cubicBezTo>
                    <a:pt x="10" y="217"/>
                    <a:pt x="498" y="481"/>
                    <a:pt x="503" y="471"/>
                  </a:cubicBezTo>
                  <a:cubicBezTo>
                    <a:pt x="508" y="461"/>
                    <a:pt x="0" y="217"/>
                    <a:pt x="5" y="207"/>
                  </a:cubicBezTo>
                  <a:cubicBezTo>
                    <a:pt x="10" y="197"/>
                    <a:pt x="498" y="465"/>
                    <a:pt x="503" y="455"/>
                  </a:cubicBezTo>
                  <a:cubicBezTo>
                    <a:pt x="508" y="445"/>
                    <a:pt x="0" y="200"/>
                    <a:pt x="5" y="190"/>
                  </a:cubicBezTo>
                  <a:cubicBezTo>
                    <a:pt x="10" y="180"/>
                    <a:pt x="498" y="451"/>
                    <a:pt x="503" y="441"/>
                  </a:cubicBezTo>
                  <a:cubicBezTo>
                    <a:pt x="508" y="431"/>
                    <a:pt x="0" y="186"/>
                    <a:pt x="5" y="176"/>
                  </a:cubicBezTo>
                  <a:cubicBezTo>
                    <a:pt x="10" y="166"/>
                    <a:pt x="498" y="431"/>
                    <a:pt x="503" y="422"/>
                  </a:cubicBezTo>
                  <a:cubicBezTo>
                    <a:pt x="508" y="412"/>
                    <a:pt x="0" y="167"/>
                    <a:pt x="5" y="157"/>
                  </a:cubicBezTo>
                  <a:cubicBezTo>
                    <a:pt x="10" y="147"/>
                    <a:pt x="498" y="413"/>
                    <a:pt x="503" y="403"/>
                  </a:cubicBezTo>
                  <a:cubicBezTo>
                    <a:pt x="508" y="393"/>
                    <a:pt x="0" y="149"/>
                    <a:pt x="5" y="139"/>
                  </a:cubicBezTo>
                  <a:cubicBezTo>
                    <a:pt x="10" y="129"/>
                    <a:pt x="498" y="398"/>
                    <a:pt x="503" y="388"/>
                  </a:cubicBezTo>
                  <a:cubicBezTo>
                    <a:pt x="508" y="378"/>
                    <a:pt x="0" y="133"/>
                    <a:pt x="5" y="123"/>
                  </a:cubicBezTo>
                  <a:cubicBezTo>
                    <a:pt x="10" y="113"/>
                    <a:pt x="498" y="378"/>
                    <a:pt x="503" y="368"/>
                  </a:cubicBezTo>
                  <a:cubicBezTo>
                    <a:pt x="508" y="358"/>
                    <a:pt x="0" y="114"/>
                    <a:pt x="5" y="104"/>
                  </a:cubicBezTo>
                  <a:cubicBezTo>
                    <a:pt x="10" y="94"/>
                    <a:pt x="498" y="359"/>
                    <a:pt x="503" y="349"/>
                  </a:cubicBezTo>
                  <a:cubicBezTo>
                    <a:pt x="508" y="339"/>
                    <a:pt x="0" y="94"/>
                    <a:pt x="5" y="84"/>
                  </a:cubicBezTo>
                  <a:cubicBezTo>
                    <a:pt x="10" y="74"/>
                    <a:pt x="498" y="344"/>
                    <a:pt x="503" y="334"/>
                  </a:cubicBezTo>
                  <a:cubicBezTo>
                    <a:pt x="508" y="324"/>
                    <a:pt x="0" y="80"/>
                    <a:pt x="5" y="70"/>
                  </a:cubicBezTo>
                  <a:cubicBezTo>
                    <a:pt x="10" y="60"/>
                    <a:pt x="498" y="324"/>
                    <a:pt x="503" y="314"/>
                  </a:cubicBezTo>
                  <a:cubicBezTo>
                    <a:pt x="508" y="304"/>
                    <a:pt x="0" y="59"/>
                    <a:pt x="5" y="49"/>
                  </a:cubicBezTo>
                  <a:cubicBezTo>
                    <a:pt x="10" y="39"/>
                    <a:pt x="498" y="306"/>
                    <a:pt x="503" y="296"/>
                  </a:cubicBezTo>
                  <a:cubicBezTo>
                    <a:pt x="508" y="286"/>
                    <a:pt x="0" y="41"/>
                    <a:pt x="5" y="31"/>
                  </a:cubicBezTo>
                  <a:cubicBezTo>
                    <a:pt x="10" y="21"/>
                    <a:pt x="498" y="286"/>
                    <a:pt x="503" y="276"/>
                  </a:cubicBezTo>
                  <a:cubicBezTo>
                    <a:pt x="508" y="266"/>
                    <a:pt x="0" y="21"/>
                    <a:pt x="5" y="11"/>
                  </a:cubicBezTo>
                  <a:cubicBezTo>
                    <a:pt x="10" y="1"/>
                    <a:pt x="498" y="270"/>
                    <a:pt x="503" y="260"/>
                  </a:cubicBezTo>
                  <a:cubicBezTo>
                    <a:pt x="508" y="250"/>
                    <a:pt x="27" y="19"/>
                    <a:pt x="32" y="9"/>
                  </a:cubicBezTo>
                  <a:cubicBezTo>
                    <a:pt x="37" y="0"/>
                    <a:pt x="498" y="249"/>
                    <a:pt x="503" y="239"/>
                  </a:cubicBezTo>
                  <a:cubicBezTo>
                    <a:pt x="508" y="231"/>
                    <a:pt x="65" y="18"/>
                    <a:pt x="70" y="9"/>
                  </a:cubicBezTo>
                  <a:cubicBezTo>
                    <a:pt x="74" y="1"/>
                    <a:pt x="498" y="228"/>
                    <a:pt x="503" y="219"/>
                  </a:cubicBezTo>
                  <a:cubicBezTo>
                    <a:pt x="507" y="211"/>
                    <a:pt x="104" y="17"/>
                    <a:pt x="108" y="9"/>
                  </a:cubicBezTo>
                  <a:cubicBezTo>
                    <a:pt x="112" y="1"/>
                    <a:pt x="499" y="213"/>
                    <a:pt x="503" y="206"/>
                  </a:cubicBezTo>
                  <a:cubicBezTo>
                    <a:pt x="507" y="198"/>
                    <a:pt x="129" y="16"/>
                    <a:pt x="133" y="9"/>
                  </a:cubicBezTo>
                  <a:cubicBezTo>
                    <a:pt x="137" y="2"/>
                    <a:pt x="499" y="194"/>
                    <a:pt x="503" y="187"/>
                  </a:cubicBezTo>
                  <a:cubicBezTo>
                    <a:pt x="506" y="180"/>
                    <a:pt x="164" y="16"/>
                    <a:pt x="168" y="9"/>
                  </a:cubicBezTo>
                  <a:cubicBezTo>
                    <a:pt x="172" y="3"/>
                    <a:pt x="499" y="179"/>
                    <a:pt x="503" y="172"/>
                  </a:cubicBezTo>
                  <a:cubicBezTo>
                    <a:pt x="506" y="166"/>
                    <a:pt x="193" y="15"/>
                    <a:pt x="196" y="9"/>
                  </a:cubicBezTo>
                  <a:cubicBezTo>
                    <a:pt x="200" y="3"/>
                    <a:pt x="500" y="158"/>
                    <a:pt x="503" y="152"/>
                  </a:cubicBezTo>
                  <a:cubicBezTo>
                    <a:pt x="506" y="146"/>
                    <a:pt x="232" y="14"/>
                    <a:pt x="234" y="9"/>
                  </a:cubicBezTo>
                  <a:cubicBezTo>
                    <a:pt x="237" y="4"/>
                    <a:pt x="500" y="143"/>
                    <a:pt x="503" y="138"/>
                  </a:cubicBezTo>
                  <a:cubicBezTo>
                    <a:pt x="505" y="133"/>
                    <a:pt x="258" y="14"/>
                    <a:pt x="261" y="9"/>
                  </a:cubicBezTo>
                  <a:cubicBezTo>
                    <a:pt x="263" y="4"/>
                    <a:pt x="500" y="124"/>
                    <a:pt x="503" y="119"/>
                  </a:cubicBezTo>
                  <a:cubicBezTo>
                    <a:pt x="505" y="115"/>
                    <a:pt x="294" y="13"/>
                    <a:pt x="296" y="9"/>
                  </a:cubicBezTo>
                  <a:cubicBezTo>
                    <a:pt x="298" y="5"/>
                    <a:pt x="501" y="106"/>
                    <a:pt x="503" y="102"/>
                  </a:cubicBezTo>
                  <a:cubicBezTo>
                    <a:pt x="505" y="99"/>
                    <a:pt x="325" y="13"/>
                    <a:pt x="327" y="9"/>
                  </a:cubicBezTo>
                  <a:cubicBezTo>
                    <a:pt x="329" y="6"/>
                    <a:pt x="501" y="87"/>
                    <a:pt x="503" y="84"/>
                  </a:cubicBezTo>
                  <a:cubicBezTo>
                    <a:pt x="504" y="81"/>
                    <a:pt x="360" y="12"/>
                    <a:pt x="362" y="9"/>
                  </a:cubicBezTo>
                  <a:cubicBezTo>
                    <a:pt x="363" y="6"/>
                    <a:pt x="501" y="73"/>
                    <a:pt x="503" y="70"/>
                  </a:cubicBezTo>
                  <a:cubicBezTo>
                    <a:pt x="504" y="68"/>
                    <a:pt x="386" y="11"/>
                    <a:pt x="388" y="9"/>
                  </a:cubicBezTo>
                  <a:cubicBezTo>
                    <a:pt x="389" y="7"/>
                    <a:pt x="502" y="53"/>
                    <a:pt x="503" y="51"/>
                  </a:cubicBezTo>
                  <a:cubicBezTo>
                    <a:pt x="504" y="50"/>
                    <a:pt x="423" y="11"/>
                    <a:pt x="424" y="9"/>
                  </a:cubicBezTo>
                  <a:cubicBezTo>
                    <a:pt x="425" y="8"/>
                    <a:pt x="502" y="39"/>
                    <a:pt x="503" y="38"/>
                  </a:cubicBezTo>
                  <a:cubicBezTo>
                    <a:pt x="503" y="37"/>
                    <a:pt x="448" y="10"/>
                    <a:pt x="449" y="9"/>
                  </a:cubicBezTo>
                  <a:cubicBezTo>
                    <a:pt x="449" y="8"/>
                    <a:pt x="502" y="24"/>
                    <a:pt x="503" y="23"/>
                  </a:cubicBezTo>
                  <a:cubicBezTo>
                    <a:pt x="503" y="23"/>
                    <a:pt x="476" y="10"/>
                    <a:pt x="476" y="9"/>
                  </a:cubicBezTo>
                </a:path>
              </a:pathLst>
            </a:custGeom>
            <a:noFill/>
            <a:ln w="15875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50195" name="组合 31"/>
            <p:cNvGrpSpPr/>
            <p:nvPr/>
          </p:nvGrpSpPr>
          <p:grpSpPr bwMode="auto">
            <a:xfrm>
              <a:off x="3622675" y="966786"/>
              <a:ext cx="1085850" cy="1581150"/>
              <a:chOff x="3605213" y="974725"/>
              <a:chExt cx="1085850" cy="1581150"/>
            </a:xfrm>
          </p:grpSpPr>
          <p:sp>
            <p:nvSpPr>
              <p:cNvPr id="33" name="Freeform 118"/>
              <p:cNvSpPr/>
              <p:nvPr/>
            </p:nvSpPr>
            <p:spPr bwMode="auto">
              <a:xfrm>
                <a:off x="3604953" y="975400"/>
                <a:ext cx="1069321" cy="1564756"/>
              </a:xfrm>
              <a:custGeom>
                <a:avLst/>
                <a:gdLst>
                  <a:gd name="T0" fmla="*/ 0 w 495"/>
                  <a:gd name="T1" fmla="*/ 725 h 727"/>
                  <a:gd name="T2" fmla="*/ 0 w 495"/>
                  <a:gd name="T3" fmla="*/ 710 h 727"/>
                  <a:gd name="T4" fmla="*/ 0 w 495"/>
                  <a:gd name="T5" fmla="*/ 696 h 727"/>
                  <a:gd name="T6" fmla="*/ 0 w 495"/>
                  <a:gd name="T7" fmla="*/ 678 h 727"/>
                  <a:gd name="T8" fmla="*/ 0 w 495"/>
                  <a:gd name="T9" fmla="*/ 659 h 727"/>
                  <a:gd name="T10" fmla="*/ 0 w 495"/>
                  <a:gd name="T11" fmla="*/ 645 h 727"/>
                  <a:gd name="T12" fmla="*/ 0 w 495"/>
                  <a:gd name="T13" fmla="*/ 627 h 727"/>
                  <a:gd name="T14" fmla="*/ 0 w 495"/>
                  <a:gd name="T15" fmla="*/ 607 h 727"/>
                  <a:gd name="T16" fmla="*/ 0 w 495"/>
                  <a:gd name="T17" fmla="*/ 592 h 727"/>
                  <a:gd name="T18" fmla="*/ 0 w 495"/>
                  <a:gd name="T19" fmla="*/ 574 h 727"/>
                  <a:gd name="T20" fmla="*/ 0 w 495"/>
                  <a:gd name="T21" fmla="*/ 560 h 727"/>
                  <a:gd name="T22" fmla="*/ 0 w 495"/>
                  <a:gd name="T23" fmla="*/ 543 h 727"/>
                  <a:gd name="T24" fmla="*/ 0 w 495"/>
                  <a:gd name="T25" fmla="*/ 527 h 727"/>
                  <a:gd name="T26" fmla="*/ 0 w 495"/>
                  <a:gd name="T27" fmla="*/ 509 h 727"/>
                  <a:gd name="T28" fmla="*/ 0 w 495"/>
                  <a:gd name="T29" fmla="*/ 491 h 727"/>
                  <a:gd name="T30" fmla="*/ 0 w 495"/>
                  <a:gd name="T31" fmla="*/ 476 h 727"/>
                  <a:gd name="T32" fmla="*/ 0 w 495"/>
                  <a:gd name="T33" fmla="*/ 457 h 727"/>
                  <a:gd name="T34" fmla="*/ 0 w 495"/>
                  <a:gd name="T35" fmla="*/ 442 h 727"/>
                  <a:gd name="T36" fmla="*/ 0 w 495"/>
                  <a:gd name="T37" fmla="*/ 423 h 727"/>
                  <a:gd name="T38" fmla="*/ 0 w 495"/>
                  <a:gd name="T39" fmla="*/ 409 h 727"/>
                  <a:gd name="T40" fmla="*/ 0 w 495"/>
                  <a:gd name="T41" fmla="*/ 391 h 727"/>
                  <a:gd name="T42" fmla="*/ 0 w 495"/>
                  <a:gd name="T43" fmla="*/ 374 h 727"/>
                  <a:gd name="T44" fmla="*/ 0 w 495"/>
                  <a:gd name="T45" fmla="*/ 355 h 727"/>
                  <a:gd name="T46" fmla="*/ 0 w 495"/>
                  <a:gd name="T47" fmla="*/ 340 h 727"/>
                  <a:gd name="T48" fmla="*/ 0 w 495"/>
                  <a:gd name="T49" fmla="*/ 320 h 727"/>
                  <a:gd name="T50" fmla="*/ 0 w 495"/>
                  <a:gd name="T51" fmla="*/ 300 h 727"/>
                  <a:gd name="T52" fmla="*/ 0 w 495"/>
                  <a:gd name="T53" fmla="*/ 285 h 727"/>
                  <a:gd name="T54" fmla="*/ 0 w 495"/>
                  <a:gd name="T55" fmla="*/ 267 h 727"/>
                  <a:gd name="T56" fmla="*/ 0 w 495"/>
                  <a:gd name="T57" fmla="*/ 250 h 727"/>
                  <a:gd name="T58" fmla="*/ 0 w 495"/>
                  <a:gd name="T59" fmla="*/ 233 h 727"/>
                  <a:gd name="T60" fmla="*/ 0 w 495"/>
                  <a:gd name="T61" fmla="*/ 216 h 727"/>
                  <a:gd name="T62" fmla="*/ 0 w 495"/>
                  <a:gd name="T63" fmla="*/ 201 h 727"/>
                  <a:gd name="T64" fmla="*/ 0 w 495"/>
                  <a:gd name="T65" fmla="*/ 186 h 727"/>
                  <a:gd name="T66" fmla="*/ 0 w 495"/>
                  <a:gd name="T67" fmla="*/ 170 h 727"/>
                  <a:gd name="T68" fmla="*/ 0 w 495"/>
                  <a:gd name="T69" fmla="*/ 150 h 727"/>
                  <a:gd name="T70" fmla="*/ 0 w 495"/>
                  <a:gd name="T71" fmla="*/ 137 h 727"/>
                  <a:gd name="T72" fmla="*/ 0 w 495"/>
                  <a:gd name="T73" fmla="*/ 122 h 727"/>
                  <a:gd name="T74" fmla="*/ 0 w 495"/>
                  <a:gd name="T75" fmla="*/ 102 h 727"/>
                  <a:gd name="T76" fmla="*/ 0 w 495"/>
                  <a:gd name="T77" fmla="*/ 85 h 727"/>
                  <a:gd name="T78" fmla="*/ 0 w 495"/>
                  <a:gd name="T79" fmla="*/ 65 h 727"/>
                  <a:gd name="T80" fmla="*/ 0 w 495"/>
                  <a:gd name="T81" fmla="*/ 45 h 727"/>
                  <a:gd name="T82" fmla="*/ 0 w 495"/>
                  <a:gd name="T83" fmla="*/ 32 h 727"/>
                  <a:gd name="T84" fmla="*/ 0 w 495"/>
                  <a:gd name="T85" fmla="*/ 11 h 727"/>
                  <a:gd name="T86" fmla="*/ 13 w 495"/>
                  <a:gd name="T87" fmla="*/ 1 h 727"/>
                  <a:gd name="T88" fmla="*/ 41 w 495"/>
                  <a:gd name="T89" fmla="*/ 1 h 727"/>
                  <a:gd name="T90" fmla="*/ 68 w 495"/>
                  <a:gd name="T91" fmla="*/ 1 h 727"/>
                  <a:gd name="T92" fmla="*/ 104 w 495"/>
                  <a:gd name="T93" fmla="*/ 1 h 727"/>
                  <a:gd name="T94" fmla="*/ 133 w 495"/>
                  <a:gd name="T95" fmla="*/ 1 h 727"/>
                  <a:gd name="T96" fmla="*/ 168 w 495"/>
                  <a:gd name="T97" fmla="*/ 1 h 727"/>
                  <a:gd name="T98" fmla="*/ 192 w 495"/>
                  <a:gd name="T99" fmla="*/ 1 h 727"/>
                  <a:gd name="T100" fmla="*/ 231 w 495"/>
                  <a:gd name="T101" fmla="*/ 1 h 727"/>
                  <a:gd name="T102" fmla="*/ 268 w 495"/>
                  <a:gd name="T103" fmla="*/ 1 h 727"/>
                  <a:gd name="T104" fmla="*/ 304 w 495"/>
                  <a:gd name="T105" fmla="*/ 1 h 727"/>
                  <a:gd name="T106" fmla="*/ 336 w 495"/>
                  <a:gd name="T107" fmla="*/ 1 h 727"/>
                  <a:gd name="T108" fmla="*/ 363 w 495"/>
                  <a:gd name="T109" fmla="*/ 1 h 727"/>
                  <a:gd name="T110" fmla="*/ 400 w 495"/>
                  <a:gd name="T111" fmla="*/ 1 h 727"/>
                  <a:gd name="T112" fmla="*/ 434 w 495"/>
                  <a:gd name="T113" fmla="*/ 1 h 727"/>
                  <a:gd name="T114" fmla="*/ 463 w 495"/>
                  <a:gd name="T115" fmla="*/ 1 h 727"/>
                  <a:gd name="T116" fmla="*/ 487 w 495"/>
                  <a:gd name="T117" fmla="*/ 1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95" h="727">
                    <a:moveTo>
                      <a:pt x="4" y="727"/>
                    </a:moveTo>
                    <a:cubicBezTo>
                      <a:pt x="4" y="727"/>
                      <a:pt x="0" y="725"/>
                      <a:pt x="0" y="725"/>
                    </a:cubicBezTo>
                    <a:cubicBezTo>
                      <a:pt x="0" y="725"/>
                      <a:pt x="4" y="712"/>
                      <a:pt x="4" y="712"/>
                    </a:cubicBezTo>
                    <a:cubicBezTo>
                      <a:pt x="4" y="711"/>
                      <a:pt x="0" y="710"/>
                      <a:pt x="0" y="710"/>
                    </a:cubicBezTo>
                    <a:cubicBezTo>
                      <a:pt x="0" y="709"/>
                      <a:pt x="4" y="698"/>
                      <a:pt x="4" y="698"/>
                    </a:cubicBezTo>
                    <a:cubicBezTo>
                      <a:pt x="4" y="698"/>
                      <a:pt x="0" y="696"/>
                      <a:pt x="0" y="696"/>
                    </a:cubicBezTo>
                    <a:cubicBezTo>
                      <a:pt x="0" y="696"/>
                      <a:pt x="4" y="681"/>
                      <a:pt x="4" y="680"/>
                    </a:cubicBezTo>
                    <a:cubicBezTo>
                      <a:pt x="4" y="680"/>
                      <a:pt x="0" y="678"/>
                      <a:pt x="0" y="678"/>
                    </a:cubicBezTo>
                    <a:cubicBezTo>
                      <a:pt x="0" y="678"/>
                      <a:pt x="4" y="661"/>
                      <a:pt x="4" y="661"/>
                    </a:cubicBezTo>
                    <a:cubicBezTo>
                      <a:pt x="4" y="661"/>
                      <a:pt x="0" y="659"/>
                      <a:pt x="0" y="659"/>
                    </a:cubicBezTo>
                    <a:cubicBezTo>
                      <a:pt x="0" y="659"/>
                      <a:pt x="4" y="647"/>
                      <a:pt x="4" y="647"/>
                    </a:cubicBezTo>
                    <a:cubicBezTo>
                      <a:pt x="4" y="647"/>
                      <a:pt x="0" y="645"/>
                      <a:pt x="0" y="645"/>
                    </a:cubicBezTo>
                    <a:cubicBezTo>
                      <a:pt x="0" y="645"/>
                      <a:pt x="4" y="629"/>
                      <a:pt x="4" y="629"/>
                    </a:cubicBezTo>
                    <a:cubicBezTo>
                      <a:pt x="4" y="629"/>
                      <a:pt x="0" y="627"/>
                      <a:pt x="0" y="627"/>
                    </a:cubicBezTo>
                    <a:cubicBezTo>
                      <a:pt x="0" y="626"/>
                      <a:pt x="4" y="609"/>
                      <a:pt x="4" y="609"/>
                    </a:cubicBezTo>
                    <a:cubicBezTo>
                      <a:pt x="4" y="609"/>
                      <a:pt x="0" y="607"/>
                      <a:pt x="0" y="607"/>
                    </a:cubicBezTo>
                    <a:cubicBezTo>
                      <a:pt x="0" y="607"/>
                      <a:pt x="4" y="594"/>
                      <a:pt x="4" y="594"/>
                    </a:cubicBezTo>
                    <a:cubicBezTo>
                      <a:pt x="4" y="594"/>
                      <a:pt x="0" y="592"/>
                      <a:pt x="0" y="592"/>
                    </a:cubicBezTo>
                    <a:cubicBezTo>
                      <a:pt x="0" y="592"/>
                      <a:pt x="4" y="576"/>
                      <a:pt x="4" y="576"/>
                    </a:cubicBezTo>
                    <a:cubicBezTo>
                      <a:pt x="4" y="576"/>
                      <a:pt x="0" y="574"/>
                      <a:pt x="0" y="574"/>
                    </a:cubicBezTo>
                    <a:cubicBezTo>
                      <a:pt x="0" y="574"/>
                      <a:pt x="4" y="562"/>
                      <a:pt x="4" y="562"/>
                    </a:cubicBezTo>
                    <a:cubicBezTo>
                      <a:pt x="4" y="562"/>
                      <a:pt x="0" y="560"/>
                      <a:pt x="0" y="560"/>
                    </a:cubicBezTo>
                    <a:cubicBezTo>
                      <a:pt x="0" y="559"/>
                      <a:pt x="4" y="545"/>
                      <a:pt x="4" y="545"/>
                    </a:cubicBezTo>
                    <a:cubicBezTo>
                      <a:pt x="4" y="545"/>
                      <a:pt x="0" y="543"/>
                      <a:pt x="0" y="543"/>
                    </a:cubicBezTo>
                    <a:cubicBezTo>
                      <a:pt x="0" y="543"/>
                      <a:pt x="4" y="530"/>
                      <a:pt x="4" y="529"/>
                    </a:cubicBezTo>
                    <a:cubicBezTo>
                      <a:pt x="4" y="529"/>
                      <a:pt x="0" y="527"/>
                      <a:pt x="0" y="527"/>
                    </a:cubicBezTo>
                    <a:cubicBezTo>
                      <a:pt x="0" y="527"/>
                      <a:pt x="4" y="511"/>
                      <a:pt x="4" y="511"/>
                    </a:cubicBezTo>
                    <a:cubicBezTo>
                      <a:pt x="4" y="511"/>
                      <a:pt x="0" y="509"/>
                      <a:pt x="0" y="509"/>
                    </a:cubicBezTo>
                    <a:cubicBezTo>
                      <a:pt x="0" y="508"/>
                      <a:pt x="4" y="494"/>
                      <a:pt x="4" y="493"/>
                    </a:cubicBezTo>
                    <a:cubicBezTo>
                      <a:pt x="4" y="493"/>
                      <a:pt x="0" y="492"/>
                      <a:pt x="0" y="491"/>
                    </a:cubicBezTo>
                    <a:cubicBezTo>
                      <a:pt x="0" y="491"/>
                      <a:pt x="4" y="479"/>
                      <a:pt x="4" y="478"/>
                    </a:cubicBezTo>
                    <a:cubicBezTo>
                      <a:pt x="4" y="478"/>
                      <a:pt x="0" y="477"/>
                      <a:pt x="0" y="476"/>
                    </a:cubicBezTo>
                    <a:cubicBezTo>
                      <a:pt x="0" y="476"/>
                      <a:pt x="4" y="459"/>
                      <a:pt x="4" y="459"/>
                    </a:cubicBezTo>
                    <a:cubicBezTo>
                      <a:pt x="4" y="459"/>
                      <a:pt x="0" y="457"/>
                      <a:pt x="0" y="457"/>
                    </a:cubicBezTo>
                    <a:cubicBezTo>
                      <a:pt x="0" y="456"/>
                      <a:pt x="4" y="444"/>
                      <a:pt x="4" y="444"/>
                    </a:cubicBezTo>
                    <a:cubicBezTo>
                      <a:pt x="4" y="444"/>
                      <a:pt x="0" y="442"/>
                      <a:pt x="0" y="442"/>
                    </a:cubicBezTo>
                    <a:cubicBezTo>
                      <a:pt x="0" y="441"/>
                      <a:pt x="4" y="426"/>
                      <a:pt x="4" y="425"/>
                    </a:cubicBezTo>
                    <a:cubicBezTo>
                      <a:pt x="4" y="425"/>
                      <a:pt x="0" y="423"/>
                      <a:pt x="0" y="423"/>
                    </a:cubicBezTo>
                    <a:cubicBezTo>
                      <a:pt x="0" y="423"/>
                      <a:pt x="4" y="411"/>
                      <a:pt x="4" y="411"/>
                    </a:cubicBezTo>
                    <a:cubicBezTo>
                      <a:pt x="4" y="411"/>
                      <a:pt x="0" y="409"/>
                      <a:pt x="0" y="409"/>
                    </a:cubicBezTo>
                    <a:cubicBezTo>
                      <a:pt x="0" y="408"/>
                      <a:pt x="4" y="393"/>
                      <a:pt x="4" y="393"/>
                    </a:cubicBezTo>
                    <a:cubicBezTo>
                      <a:pt x="4" y="392"/>
                      <a:pt x="0" y="391"/>
                      <a:pt x="0" y="391"/>
                    </a:cubicBezTo>
                    <a:cubicBezTo>
                      <a:pt x="0" y="390"/>
                      <a:pt x="4" y="376"/>
                      <a:pt x="4" y="376"/>
                    </a:cubicBezTo>
                    <a:cubicBezTo>
                      <a:pt x="4" y="375"/>
                      <a:pt x="0" y="374"/>
                      <a:pt x="0" y="374"/>
                    </a:cubicBezTo>
                    <a:cubicBezTo>
                      <a:pt x="0" y="373"/>
                      <a:pt x="4" y="357"/>
                      <a:pt x="4" y="357"/>
                    </a:cubicBezTo>
                    <a:cubicBezTo>
                      <a:pt x="4" y="357"/>
                      <a:pt x="0" y="355"/>
                      <a:pt x="0" y="355"/>
                    </a:cubicBezTo>
                    <a:cubicBezTo>
                      <a:pt x="0" y="355"/>
                      <a:pt x="4" y="342"/>
                      <a:pt x="4" y="342"/>
                    </a:cubicBezTo>
                    <a:cubicBezTo>
                      <a:pt x="4" y="342"/>
                      <a:pt x="0" y="340"/>
                      <a:pt x="0" y="340"/>
                    </a:cubicBezTo>
                    <a:cubicBezTo>
                      <a:pt x="0" y="340"/>
                      <a:pt x="4" y="323"/>
                      <a:pt x="4" y="322"/>
                    </a:cubicBezTo>
                    <a:cubicBezTo>
                      <a:pt x="4" y="322"/>
                      <a:pt x="0" y="321"/>
                      <a:pt x="0" y="320"/>
                    </a:cubicBezTo>
                    <a:cubicBezTo>
                      <a:pt x="0" y="320"/>
                      <a:pt x="4" y="303"/>
                      <a:pt x="4" y="302"/>
                    </a:cubicBezTo>
                    <a:cubicBezTo>
                      <a:pt x="4" y="302"/>
                      <a:pt x="0" y="300"/>
                      <a:pt x="0" y="300"/>
                    </a:cubicBezTo>
                    <a:cubicBezTo>
                      <a:pt x="0" y="300"/>
                      <a:pt x="4" y="287"/>
                      <a:pt x="4" y="287"/>
                    </a:cubicBezTo>
                    <a:cubicBezTo>
                      <a:pt x="4" y="287"/>
                      <a:pt x="0" y="285"/>
                      <a:pt x="0" y="285"/>
                    </a:cubicBezTo>
                    <a:cubicBezTo>
                      <a:pt x="0" y="285"/>
                      <a:pt x="4" y="269"/>
                      <a:pt x="4" y="269"/>
                    </a:cubicBezTo>
                    <a:cubicBezTo>
                      <a:pt x="4" y="269"/>
                      <a:pt x="0" y="267"/>
                      <a:pt x="0" y="267"/>
                    </a:cubicBezTo>
                    <a:cubicBezTo>
                      <a:pt x="0" y="267"/>
                      <a:pt x="4" y="252"/>
                      <a:pt x="4" y="252"/>
                    </a:cubicBezTo>
                    <a:cubicBezTo>
                      <a:pt x="4" y="252"/>
                      <a:pt x="0" y="250"/>
                      <a:pt x="0" y="250"/>
                    </a:cubicBezTo>
                    <a:cubicBezTo>
                      <a:pt x="0" y="249"/>
                      <a:pt x="4" y="235"/>
                      <a:pt x="4" y="235"/>
                    </a:cubicBezTo>
                    <a:cubicBezTo>
                      <a:pt x="4" y="235"/>
                      <a:pt x="0" y="233"/>
                      <a:pt x="0" y="233"/>
                    </a:cubicBezTo>
                    <a:cubicBezTo>
                      <a:pt x="0" y="233"/>
                      <a:pt x="4" y="218"/>
                      <a:pt x="4" y="218"/>
                    </a:cubicBezTo>
                    <a:cubicBezTo>
                      <a:pt x="4" y="218"/>
                      <a:pt x="0" y="216"/>
                      <a:pt x="0" y="216"/>
                    </a:cubicBezTo>
                    <a:cubicBezTo>
                      <a:pt x="0" y="216"/>
                      <a:pt x="4" y="204"/>
                      <a:pt x="4" y="203"/>
                    </a:cubicBezTo>
                    <a:cubicBezTo>
                      <a:pt x="4" y="203"/>
                      <a:pt x="0" y="202"/>
                      <a:pt x="0" y="201"/>
                    </a:cubicBezTo>
                    <a:cubicBezTo>
                      <a:pt x="0" y="201"/>
                      <a:pt x="4" y="189"/>
                      <a:pt x="4" y="188"/>
                    </a:cubicBezTo>
                    <a:cubicBezTo>
                      <a:pt x="4" y="188"/>
                      <a:pt x="0" y="187"/>
                      <a:pt x="0" y="186"/>
                    </a:cubicBezTo>
                    <a:cubicBezTo>
                      <a:pt x="0" y="186"/>
                      <a:pt x="4" y="172"/>
                      <a:pt x="4" y="172"/>
                    </a:cubicBezTo>
                    <a:cubicBezTo>
                      <a:pt x="4" y="172"/>
                      <a:pt x="0" y="170"/>
                      <a:pt x="0" y="170"/>
                    </a:cubicBezTo>
                    <a:cubicBezTo>
                      <a:pt x="0" y="169"/>
                      <a:pt x="4" y="153"/>
                      <a:pt x="4" y="152"/>
                    </a:cubicBezTo>
                    <a:cubicBezTo>
                      <a:pt x="4" y="152"/>
                      <a:pt x="0" y="150"/>
                      <a:pt x="0" y="150"/>
                    </a:cubicBezTo>
                    <a:cubicBezTo>
                      <a:pt x="0" y="150"/>
                      <a:pt x="4" y="139"/>
                      <a:pt x="4" y="139"/>
                    </a:cubicBezTo>
                    <a:cubicBezTo>
                      <a:pt x="4" y="139"/>
                      <a:pt x="0" y="137"/>
                      <a:pt x="0" y="137"/>
                    </a:cubicBezTo>
                    <a:cubicBezTo>
                      <a:pt x="0" y="137"/>
                      <a:pt x="4" y="125"/>
                      <a:pt x="4" y="124"/>
                    </a:cubicBezTo>
                    <a:cubicBezTo>
                      <a:pt x="4" y="124"/>
                      <a:pt x="0" y="122"/>
                      <a:pt x="0" y="122"/>
                    </a:cubicBezTo>
                    <a:cubicBezTo>
                      <a:pt x="0" y="122"/>
                      <a:pt x="4" y="104"/>
                      <a:pt x="4" y="104"/>
                    </a:cubicBezTo>
                    <a:cubicBezTo>
                      <a:pt x="4" y="104"/>
                      <a:pt x="0" y="102"/>
                      <a:pt x="0" y="102"/>
                    </a:cubicBezTo>
                    <a:cubicBezTo>
                      <a:pt x="0" y="102"/>
                      <a:pt x="4" y="88"/>
                      <a:pt x="4" y="87"/>
                    </a:cubicBezTo>
                    <a:cubicBezTo>
                      <a:pt x="4" y="87"/>
                      <a:pt x="0" y="85"/>
                      <a:pt x="0" y="85"/>
                    </a:cubicBezTo>
                    <a:cubicBezTo>
                      <a:pt x="0" y="85"/>
                      <a:pt x="4" y="67"/>
                      <a:pt x="4" y="67"/>
                    </a:cubicBezTo>
                    <a:cubicBezTo>
                      <a:pt x="4" y="67"/>
                      <a:pt x="0" y="65"/>
                      <a:pt x="0" y="65"/>
                    </a:cubicBezTo>
                    <a:cubicBezTo>
                      <a:pt x="0" y="64"/>
                      <a:pt x="4" y="47"/>
                      <a:pt x="4" y="47"/>
                    </a:cubicBezTo>
                    <a:cubicBezTo>
                      <a:pt x="4" y="47"/>
                      <a:pt x="0" y="45"/>
                      <a:pt x="0" y="45"/>
                    </a:cubicBezTo>
                    <a:cubicBezTo>
                      <a:pt x="0" y="45"/>
                      <a:pt x="4" y="34"/>
                      <a:pt x="4" y="34"/>
                    </a:cubicBezTo>
                    <a:cubicBezTo>
                      <a:pt x="4" y="34"/>
                      <a:pt x="0" y="32"/>
                      <a:pt x="0" y="32"/>
                    </a:cubicBezTo>
                    <a:cubicBezTo>
                      <a:pt x="0" y="32"/>
                      <a:pt x="4" y="14"/>
                      <a:pt x="4" y="13"/>
                    </a:cubicBezTo>
                    <a:cubicBezTo>
                      <a:pt x="4" y="13"/>
                      <a:pt x="0" y="12"/>
                      <a:pt x="0" y="11"/>
                    </a:cubicBezTo>
                    <a:cubicBezTo>
                      <a:pt x="0" y="11"/>
                      <a:pt x="20" y="5"/>
                      <a:pt x="20" y="5"/>
                    </a:cubicBezTo>
                    <a:cubicBezTo>
                      <a:pt x="20" y="5"/>
                      <a:pt x="13" y="1"/>
                      <a:pt x="13" y="1"/>
                    </a:cubicBezTo>
                    <a:cubicBezTo>
                      <a:pt x="13" y="1"/>
                      <a:pt x="47" y="6"/>
                      <a:pt x="48" y="5"/>
                    </a:cubicBezTo>
                    <a:cubicBezTo>
                      <a:pt x="48" y="5"/>
                      <a:pt x="40" y="1"/>
                      <a:pt x="41" y="1"/>
                    </a:cubicBezTo>
                    <a:cubicBezTo>
                      <a:pt x="41" y="1"/>
                      <a:pt x="75" y="6"/>
                      <a:pt x="75" y="5"/>
                    </a:cubicBezTo>
                    <a:cubicBezTo>
                      <a:pt x="75" y="5"/>
                      <a:pt x="68" y="1"/>
                      <a:pt x="68" y="1"/>
                    </a:cubicBezTo>
                    <a:cubicBezTo>
                      <a:pt x="69" y="0"/>
                      <a:pt x="111" y="6"/>
                      <a:pt x="111" y="5"/>
                    </a:cubicBezTo>
                    <a:cubicBezTo>
                      <a:pt x="111" y="5"/>
                      <a:pt x="104" y="1"/>
                      <a:pt x="104" y="1"/>
                    </a:cubicBezTo>
                    <a:cubicBezTo>
                      <a:pt x="104" y="1"/>
                      <a:pt x="139" y="6"/>
                      <a:pt x="140" y="5"/>
                    </a:cubicBezTo>
                    <a:cubicBezTo>
                      <a:pt x="140" y="5"/>
                      <a:pt x="133" y="1"/>
                      <a:pt x="133" y="1"/>
                    </a:cubicBezTo>
                    <a:cubicBezTo>
                      <a:pt x="133" y="0"/>
                      <a:pt x="174" y="6"/>
                      <a:pt x="175" y="5"/>
                    </a:cubicBezTo>
                    <a:cubicBezTo>
                      <a:pt x="175" y="5"/>
                      <a:pt x="168" y="1"/>
                      <a:pt x="168" y="1"/>
                    </a:cubicBezTo>
                    <a:cubicBezTo>
                      <a:pt x="168" y="1"/>
                      <a:pt x="199" y="5"/>
                      <a:pt x="200" y="5"/>
                    </a:cubicBezTo>
                    <a:cubicBezTo>
                      <a:pt x="200" y="5"/>
                      <a:pt x="192" y="1"/>
                      <a:pt x="192" y="1"/>
                    </a:cubicBezTo>
                    <a:cubicBezTo>
                      <a:pt x="193" y="0"/>
                      <a:pt x="237" y="6"/>
                      <a:pt x="238" y="5"/>
                    </a:cubicBezTo>
                    <a:cubicBezTo>
                      <a:pt x="238" y="5"/>
                      <a:pt x="230" y="1"/>
                      <a:pt x="231" y="1"/>
                    </a:cubicBezTo>
                    <a:cubicBezTo>
                      <a:pt x="231" y="0"/>
                      <a:pt x="275" y="6"/>
                      <a:pt x="276" y="5"/>
                    </a:cubicBezTo>
                    <a:cubicBezTo>
                      <a:pt x="276" y="5"/>
                      <a:pt x="268" y="1"/>
                      <a:pt x="268" y="1"/>
                    </a:cubicBezTo>
                    <a:cubicBezTo>
                      <a:pt x="269" y="0"/>
                      <a:pt x="310" y="6"/>
                      <a:pt x="311" y="5"/>
                    </a:cubicBezTo>
                    <a:cubicBezTo>
                      <a:pt x="311" y="5"/>
                      <a:pt x="303" y="1"/>
                      <a:pt x="304" y="1"/>
                    </a:cubicBezTo>
                    <a:cubicBezTo>
                      <a:pt x="304" y="0"/>
                      <a:pt x="343" y="6"/>
                      <a:pt x="343" y="5"/>
                    </a:cubicBezTo>
                    <a:cubicBezTo>
                      <a:pt x="343" y="5"/>
                      <a:pt x="336" y="1"/>
                      <a:pt x="336" y="1"/>
                    </a:cubicBezTo>
                    <a:cubicBezTo>
                      <a:pt x="336" y="0"/>
                      <a:pt x="370" y="5"/>
                      <a:pt x="370" y="5"/>
                    </a:cubicBezTo>
                    <a:cubicBezTo>
                      <a:pt x="370" y="5"/>
                      <a:pt x="363" y="1"/>
                      <a:pt x="363" y="1"/>
                    </a:cubicBezTo>
                    <a:cubicBezTo>
                      <a:pt x="364" y="0"/>
                      <a:pt x="406" y="6"/>
                      <a:pt x="407" y="5"/>
                    </a:cubicBezTo>
                    <a:cubicBezTo>
                      <a:pt x="407" y="5"/>
                      <a:pt x="400" y="1"/>
                      <a:pt x="400" y="1"/>
                    </a:cubicBezTo>
                    <a:cubicBezTo>
                      <a:pt x="400" y="0"/>
                      <a:pt x="441" y="6"/>
                      <a:pt x="441" y="5"/>
                    </a:cubicBezTo>
                    <a:cubicBezTo>
                      <a:pt x="441" y="5"/>
                      <a:pt x="434" y="1"/>
                      <a:pt x="434" y="1"/>
                    </a:cubicBezTo>
                    <a:cubicBezTo>
                      <a:pt x="435" y="0"/>
                      <a:pt x="470" y="5"/>
                      <a:pt x="470" y="5"/>
                    </a:cubicBezTo>
                    <a:cubicBezTo>
                      <a:pt x="470" y="5"/>
                      <a:pt x="463" y="1"/>
                      <a:pt x="463" y="1"/>
                    </a:cubicBezTo>
                    <a:cubicBezTo>
                      <a:pt x="463" y="0"/>
                      <a:pt x="494" y="5"/>
                      <a:pt x="495" y="5"/>
                    </a:cubicBezTo>
                    <a:cubicBezTo>
                      <a:pt x="495" y="5"/>
                      <a:pt x="487" y="1"/>
                      <a:pt x="487" y="1"/>
                    </a:cubicBezTo>
                  </a:path>
                </a:pathLst>
              </a:custGeom>
              <a:noFill/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4" name="Freeform 119"/>
              <p:cNvSpPr/>
              <p:nvPr/>
            </p:nvSpPr>
            <p:spPr bwMode="auto">
              <a:xfrm>
                <a:off x="3604953" y="977071"/>
                <a:ext cx="1086372" cy="1578130"/>
              </a:xfrm>
              <a:custGeom>
                <a:avLst/>
                <a:gdLst>
                  <a:gd name="T0" fmla="*/ 0 w 502"/>
                  <a:gd name="T1" fmla="*/ 730 h 733"/>
                  <a:gd name="T2" fmla="*/ 23 w 502"/>
                  <a:gd name="T3" fmla="*/ 728 h 733"/>
                  <a:gd name="T4" fmla="*/ 48 w 502"/>
                  <a:gd name="T5" fmla="*/ 728 h 733"/>
                  <a:gd name="T6" fmla="*/ 78 w 502"/>
                  <a:gd name="T7" fmla="*/ 728 h 733"/>
                  <a:gd name="T8" fmla="*/ 105 w 502"/>
                  <a:gd name="T9" fmla="*/ 728 h 733"/>
                  <a:gd name="T10" fmla="*/ 138 w 502"/>
                  <a:gd name="T11" fmla="*/ 728 h 733"/>
                  <a:gd name="T12" fmla="*/ 170 w 502"/>
                  <a:gd name="T13" fmla="*/ 728 h 733"/>
                  <a:gd name="T14" fmla="*/ 204 w 502"/>
                  <a:gd name="T15" fmla="*/ 728 h 733"/>
                  <a:gd name="T16" fmla="*/ 229 w 502"/>
                  <a:gd name="T17" fmla="*/ 728 h 733"/>
                  <a:gd name="T18" fmla="*/ 255 w 502"/>
                  <a:gd name="T19" fmla="*/ 728 h 733"/>
                  <a:gd name="T20" fmla="*/ 283 w 502"/>
                  <a:gd name="T21" fmla="*/ 728 h 733"/>
                  <a:gd name="T22" fmla="*/ 315 w 502"/>
                  <a:gd name="T23" fmla="*/ 728 h 733"/>
                  <a:gd name="T24" fmla="*/ 353 w 502"/>
                  <a:gd name="T25" fmla="*/ 728 h 733"/>
                  <a:gd name="T26" fmla="*/ 378 w 502"/>
                  <a:gd name="T27" fmla="*/ 728 h 733"/>
                  <a:gd name="T28" fmla="*/ 411 w 502"/>
                  <a:gd name="T29" fmla="*/ 728 h 733"/>
                  <a:gd name="T30" fmla="*/ 447 w 502"/>
                  <a:gd name="T31" fmla="*/ 728 h 733"/>
                  <a:gd name="T32" fmla="*/ 478 w 502"/>
                  <a:gd name="T33" fmla="*/ 728 h 733"/>
                  <a:gd name="T34" fmla="*/ 498 w 502"/>
                  <a:gd name="T35" fmla="*/ 719 h 733"/>
                  <a:gd name="T36" fmla="*/ 498 w 502"/>
                  <a:gd name="T37" fmla="*/ 699 h 733"/>
                  <a:gd name="T38" fmla="*/ 498 w 502"/>
                  <a:gd name="T39" fmla="*/ 684 h 733"/>
                  <a:gd name="T40" fmla="*/ 498 w 502"/>
                  <a:gd name="T41" fmla="*/ 664 h 733"/>
                  <a:gd name="T42" fmla="*/ 498 w 502"/>
                  <a:gd name="T43" fmla="*/ 650 h 733"/>
                  <a:gd name="T44" fmla="*/ 498 w 502"/>
                  <a:gd name="T45" fmla="*/ 631 h 733"/>
                  <a:gd name="T46" fmla="*/ 498 w 502"/>
                  <a:gd name="T47" fmla="*/ 614 h 733"/>
                  <a:gd name="T48" fmla="*/ 498 w 502"/>
                  <a:gd name="T49" fmla="*/ 598 h 733"/>
                  <a:gd name="T50" fmla="*/ 498 w 502"/>
                  <a:gd name="T51" fmla="*/ 583 h 733"/>
                  <a:gd name="T52" fmla="*/ 498 w 502"/>
                  <a:gd name="T53" fmla="*/ 570 h 733"/>
                  <a:gd name="T54" fmla="*/ 498 w 502"/>
                  <a:gd name="T55" fmla="*/ 555 h 733"/>
                  <a:gd name="T56" fmla="*/ 498 w 502"/>
                  <a:gd name="T57" fmla="*/ 535 h 733"/>
                  <a:gd name="T58" fmla="*/ 498 w 502"/>
                  <a:gd name="T59" fmla="*/ 516 h 733"/>
                  <a:gd name="T60" fmla="*/ 498 w 502"/>
                  <a:gd name="T61" fmla="*/ 503 h 733"/>
                  <a:gd name="T62" fmla="*/ 498 w 502"/>
                  <a:gd name="T63" fmla="*/ 486 h 733"/>
                  <a:gd name="T64" fmla="*/ 498 w 502"/>
                  <a:gd name="T65" fmla="*/ 466 h 733"/>
                  <a:gd name="T66" fmla="*/ 498 w 502"/>
                  <a:gd name="T67" fmla="*/ 450 h 733"/>
                  <a:gd name="T68" fmla="*/ 498 w 502"/>
                  <a:gd name="T69" fmla="*/ 436 h 733"/>
                  <a:gd name="T70" fmla="*/ 498 w 502"/>
                  <a:gd name="T71" fmla="*/ 416 h 733"/>
                  <a:gd name="T72" fmla="*/ 498 w 502"/>
                  <a:gd name="T73" fmla="*/ 398 h 733"/>
                  <a:gd name="T74" fmla="*/ 498 w 502"/>
                  <a:gd name="T75" fmla="*/ 383 h 733"/>
                  <a:gd name="T76" fmla="*/ 498 w 502"/>
                  <a:gd name="T77" fmla="*/ 363 h 733"/>
                  <a:gd name="T78" fmla="*/ 498 w 502"/>
                  <a:gd name="T79" fmla="*/ 344 h 733"/>
                  <a:gd name="T80" fmla="*/ 498 w 502"/>
                  <a:gd name="T81" fmla="*/ 329 h 733"/>
                  <a:gd name="T82" fmla="*/ 498 w 502"/>
                  <a:gd name="T83" fmla="*/ 309 h 733"/>
                  <a:gd name="T84" fmla="*/ 498 w 502"/>
                  <a:gd name="T85" fmla="*/ 291 h 733"/>
                  <a:gd name="T86" fmla="*/ 498 w 502"/>
                  <a:gd name="T87" fmla="*/ 271 h 733"/>
                  <a:gd name="T88" fmla="*/ 498 w 502"/>
                  <a:gd name="T89" fmla="*/ 255 h 733"/>
                  <a:gd name="T90" fmla="*/ 498 w 502"/>
                  <a:gd name="T91" fmla="*/ 234 h 733"/>
                  <a:gd name="T92" fmla="*/ 498 w 502"/>
                  <a:gd name="T93" fmla="*/ 214 h 733"/>
                  <a:gd name="T94" fmla="*/ 498 w 502"/>
                  <a:gd name="T95" fmla="*/ 201 h 733"/>
                  <a:gd name="T96" fmla="*/ 498 w 502"/>
                  <a:gd name="T97" fmla="*/ 182 h 733"/>
                  <a:gd name="T98" fmla="*/ 498 w 502"/>
                  <a:gd name="T99" fmla="*/ 167 h 733"/>
                  <a:gd name="T100" fmla="*/ 498 w 502"/>
                  <a:gd name="T101" fmla="*/ 147 h 733"/>
                  <a:gd name="T102" fmla="*/ 498 w 502"/>
                  <a:gd name="T103" fmla="*/ 133 h 733"/>
                  <a:gd name="T104" fmla="*/ 498 w 502"/>
                  <a:gd name="T105" fmla="*/ 114 h 733"/>
                  <a:gd name="T106" fmla="*/ 498 w 502"/>
                  <a:gd name="T107" fmla="*/ 97 h 733"/>
                  <a:gd name="T108" fmla="*/ 498 w 502"/>
                  <a:gd name="T109" fmla="*/ 79 h 733"/>
                  <a:gd name="T110" fmla="*/ 498 w 502"/>
                  <a:gd name="T111" fmla="*/ 65 h 733"/>
                  <a:gd name="T112" fmla="*/ 498 w 502"/>
                  <a:gd name="T113" fmla="*/ 46 h 733"/>
                  <a:gd name="T114" fmla="*/ 498 w 502"/>
                  <a:gd name="T115" fmla="*/ 33 h 733"/>
                  <a:gd name="T116" fmla="*/ 498 w 502"/>
                  <a:gd name="T117" fmla="*/ 18 h 733"/>
                  <a:gd name="T118" fmla="*/ 498 w 502"/>
                  <a:gd name="T119" fmla="*/ 0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02" h="733">
                    <a:moveTo>
                      <a:pt x="4" y="732"/>
                    </a:moveTo>
                    <a:cubicBezTo>
                      <a:pt x="4" y="732"/>
                      <a:pt x="0" y="730"/>
                      <a:pt x="0" y="730"/>
                    </a:cubicBezTo>
                    <a:cubicBezTo>
                      <a:pt x="1" y="729"/>
                      <a:pt x="30" y="732"/>
                      <a:pt x="30" y="732"/>
                    </a:cubicBezTo>
                    <a:cubicBezTo>
                      <a:pt x="30" y="732"/>
                      <a:pt x="23" y="728"/>
                      <a:pt x="23" y="728"/>
                    </a:cubicBezTo>
                    <a:cubicBezTo>
                      <a:pt x="24" y="728"/>
                      <a:pt x="54" y="732"/>
                      <a:pt x="54" y="732"/>
                    </a:cubicBezTo>
                    <a:cubicBezTo>
                      <a:pt x="54" y="732"/>
                      <a:pt x="48" y="728"/>
                      <a:pt x="48" y="728"/>
                    </a:cubicBezTo>
                    <a:cubicBezTo>
                      <a:pt x="48" y="728"/>
                      <a:pt x="85" y="732"/>
                      <a:pt x="85" y="732"/>
                    </a:cubicBezTo>
                    <a:cubicBezTo>
                      <a:pt x="85" y="732"/>
                      <a:pt x="78" y="728"/>
                      <a:pt x="78" y="728"/>
                    </a:cubicBezTo>
                    <a:cubicBezTo>
                      <a:pt x="79" y="728"/>
                      <a:pt x="111" y="732"/>
                      <a:pt x="111" y="732"/>
                    </a:cubicBezTo>
                    <a:cubicBezTo>
                      <a:pt x="111" y="732"/>
                      <a:pt x="105" y="728"/>
                      <a:pt x="105" y="728"/>
                    </a:cubicBezTo>
                    <a:cubicBezTo>
                      <a:pt x="105" y="727"/>
                      <a:pt x="144" y="732"/>
                      <a:pt x="144" y="732"/>
                    </a:cubicBezTo>
                    <a:cubicBezTo>
                      <a:pt x="144" y="732"/>
                      <a:pt x="137" y="728"/>
                      <a:pt x="138" y="728"/>
                    </a:cubicBezTo>
                    <a:cubicBezTo>
                      <a:pt x="138" y="727"/>
                      <a:pt x="176" y="732"/>
                      <a:pt x="176" y="732"/>
                    </a:cubicBezTo>
                    <a:cubicBezTo>
                      <a:pt x="177" y="732"/>
                      <a:pt x="170" y="728"/>
                      <a:pt x="170" y="728"/>
                    </a:cubicBezTo>
                    <a:cubicBezTo>
                      <a:pt x="170" y="727"/>
                      <a:pt x="210" y="732"/>
                      <a:pt x="211" y="732"/>
                    </a:cubicBezTo>
                    <a:cubicBezTo>
                      <a:pt x="211" y="732"/>
                      <a:pt x="204" y="728"/>
                      <a:pt x="204" y="728"/>
                    </a:cubicBezTo>
                    <a:cubicBezTo>
                      <a:pt x="204" y="728"/>
                      <a:pt x="235" y="732"/>
                      <a:pt x="236" y="732"/>
                    </a:cubicBezTo>
                    <a:cubicBezTo>
                      <a:pt x="236" y="732"/>
                      <a:pt x="229" y="728"/>
                      <a:pt x="229" y="728"/>
                    </a:cubicBezTo>
                    <a:cubicBezTo>
                      <a:pt x="229" y="728"/>
                      <a:pt x="262" y="732"/>
                      <a:pt x="262" y="732"/>
                    </a:cubicBezTo>
                    <a:cubicBezTo>
                      <a:pt x="262" y="732"/>
                      <a:pt x="255" y="728"/>
                      <a:pt x="255" y="728"/>
                    </a:cubicBezTo>
                    <a:cubicBezTo>
                      <a:pt x="255" y="728"/>
                      <a:pt x="289" y="732"/>
                      <a:pt x="290" y="732"/>
                    </a:cubicBezTo>
                    <a:cubicBezTo>
                      <a:pt x="290" y="732"/>
                      <a:pt x="283" y="728"/>
                      <a:pt x="283" y="728"/>
                    </a:cubicBezTo>
                    <a:cubicBezTo>
                      <a:pt x="283" y="727"/>
                      <a:pt x="321" y="732"/>
                      <a:pt x="322" y="732"/>
                    </a:cubicBezTo>
                    <a:cubicBezTo>
                      <a:pt x="322" y="732"/>
                      <a:pt x="315" y="728"/>
                      <a:pt x="315" y="728"/>
                    </a:cubicBezTo>
                    <a:cubicBezTo>
                      <a:pt x="315" y="727"/>
                      <a:pt x="360" y="733"/>
                      <a:pt x="360" y="732"/>
                    </a:cubicBezTo>
                    <a:cubicBezTo>
                      <a:pt x="360" y="732"/>
                      <a:pt x="353" y="728"/>
                      <a:pt x="353" y="728"/>
                    </a:cubicBezTo>
                    <a:cubicBezTo>
                      <a:pt x="353" y="728"/>
                      <a:pt x="385" y="732"/>
                      <a:pt x="385" y="732"/>
                    </a:cubicBezTo>
                    <a:cubicBezTo>
                      <a:pt x="385" y="732"/>
                      <a:pt x="378" y="728"/>
                      <a:pt x="378" y="728"/>
                    </a:cubicBezTo>
                    <a:cubicBezTo>
                      <a:pt x="379" y="727"/>
                      <a:pt x="417" y="732"/>
                      <a:pt x="418" y="732"/>
                    </a:cubicBezTo>
                    <a:cubicBezTo>
                      <a:pt x="418" y="732"/>
                      <a:pt x="411" y="728"/>
                      <a:pt x="411" y="728"/>
                    </a:cubicBezTo>
                    <a:cubicBezTo>
                      <a:pt x="411" y="727"/>
                      <a:pt x="453" y="733"/>
                      <a:pt x="454" y="732"/>
                    </a:cubicBezTo>
                    <a:cubicBezTo>
                      <a:pt x="454" y="732"/>
                      <a:pt x="447" y="728"/>
                      <a:pt x="447" y="728"/>
                    </a:cubicBezTo>
                    <a:cubicBezTo>
                      <a:pt x="447" y="727"/>
                      <a:pt x="484" y="732"/>
                      <a:pt x="485" y="732"/>
                    </a:cubicBezTo>
                    <a:cubicBezTo>
                      <a:pt x="485" y="732"/>
                      <a:pt x="478" y="728"/>
                      <a:pt x="478" y="728"/>
                    </a:cubicBezTo>
                    <a:cubicBezTo>
                      <a:pt x="478" y="728"/>
                      <a:pt x="502" y="721"/>
                      <a:pt x="502" y="721"/>
                    </a:cubicBezTo>
                    <a:cubicBezTo>
                      <a:pt x="502" y="721"/>
                      <a:pt x="498" y="719"/>
                      <a:pt x="498" y="719"/>
                    </a:cubicBezTo>
                    <a:cubicBezTo>
                      <a:pt x="498" y="718"/>
                      <a:pt x="502" y="701"/>
                      <a:pt x="502" y="701"/>
                    </a:cubicBezTo>
                    <a:cubicBezTo>
                      <a:pt x="502" y="701"/>
                      <a:pt x="498" y="699"/>
                      <a:pt x="498" y="699"/>
                    </a:cubicBezTo>
                    <a:cubicBezTo>
                      <a:pt x="498" y="698"/>
                      <a:pt x="502" y="686"/>
                      <a:pt x="502" y="686"/>
                    </a:cubicBezTo>
                    <a:cubicBezTo>
                      <a:pt x="502" y="686"/>
                      <a:pt x="498" y="684"/>
                      <a:pt x="498" y="684"/>
                    </a:cubicBezTo>
                    <a:cubicBezTo>
                      <a:pt x="498" y="684"/>
                      <a:pt x="502" y="666"/>
                      <a:pt x="502" y="666"/>
                    </a:cubicBezTo>
                    <a:cubicBezTo>
                      <a:pt x="502" y="666"/>
                      <a:pt x="498" y="664"/>
                      <a:pt x="498" y="664"/>
                    </a:cubicBezTo>
                    <a:cubicBezTo>
                      <a:pt x="498" y="664"/>
                      <a:pt x="502" y="652"/>
                      <a:pt x="502" y="652"/>
                    </a:cubicBezTo>
                    <a:cubicBezTo>
                      <a:pt x="502" y="652"/>
                      <a:pt x="498" y="650"/>
                      <a:pt x="498" y="650"/>
                    </a:cubicBezTo>
                    <a:cubicBezTo>
                      <a:pt x="498" y="650"/>
                      <a:pt x="502" y="633"/>
                      <a:pt x="502" y="633"/>
                    </a:cubicBezTo>
                    <a:cubicBezTo>
                      <a:pt x="502" y="632"/>
                      <a:pt x="498" y="631"/>
                      <a:pt x="498" y="631"/>
                    </a:cubicBezTo>
                    <a:cubicBezTo>
                      <a:pt x="498" y="630"/>
                      <a:pt x="502" y="616"/>
                      <a:pt x="502" y="616"/>
                    </a:cubicBezTo>
                    <a:cubicBezTo>
                      <a:pt x="502" y="616"/>
                      <a:pt x="498" y="614"/>
                      <a:pt x="498" y="614"/>
                    </a:cubicBezTo>
                    <a:cubicBezTo>
                      <a:pt x="498" y="614"/>
                      <a:pt x="502" y="600"/>
                      <a:pt x="502" y="600"/>
                    </a:cubicBezTo>
                    <a:cubicBezTo>
                      <a:pt x="502" y="600"/>
                      <a:pt x="498" y="598"/>
                      <a:pt x="498" y="598"/>
                    </a:cubicBezTo>
                    <a:cubicBezTo>
                      <a:pt x="498" y="598"/>
                      <a:pt x="502" y="585"/>
                      <a:pt x="502" y="585"/>
                    </a:cubicBezTo>
                    <a:cubicBezTo>
                      <a:pt x="502" y="585"/>
                      <a:pt x="498" y="583"/>
                      <a:pt x="498" y="583"/>
                    </a:cubicBezTo>
                    <a:cubicBezTo>
                      <a:pt x="498" y="583"/>
                      <a:pt x="502" y="572"/>
                      <a:pt x="502" y="572"/>
                    </a:cubicBezTo>
                    <a:cubicBezTo>
                      <a:pt x="502" y="572"/>
                      <a:pt x="498" y="570"/>
                      <a:pt x="498" y="570"/>
                    </a:cubicBezTo>
                    <a:cubicBezTo>
                      <a:pt x="498" y="570"/>
                      <a:pt x="502" y="557"/>
                      <a:pt x="502" y="557"/>
                    </a:cubicBezTo>
                    <a:cubicBezTo>
                      <a:pt x="502" y="557"/>
                      <a:pt x="498" y="555"/>
                      <a:pt x="498" y="555"/>
                    </a:cubicBezTo>
                    <a:cubicBezTo>
                      <a:pt x="498" y="555"/>
                      <a:pt x="502" y="537"/>
                      <a:pt x="502" y="537"/>
                    </a:cubicBezTo>
                    <a:cubicBezTo>
                      <a:pt x="502" y="537"/>
                      <a:pt x="498" y="535"/>
                      <a:pt x="498" y="535"/>
                    </a:cubicBezTo>
                    <a:cubicBezTo>
                      <a:pt x="498" y="535"/>
                      <a:pt x="502" y="519"/>
                      <a:pt x="502" y="518"/>
                    </a:cubicBezTo>
                    <a:cubicBezTo>
                      <a:pt x="502" y="518"/>
                      <a:pt x="498" y="516"/>
                      <a:pt x="498" y="516"/>
                    </a:cubicBezTo>
                    <a:cubicBezTo>
                      <a:pt x="498" y="516"/>
                      <a:pt x="502" y="505"/>
                      <a:pt x="502" y="505"/>
                    </a:cubicBezTo>
                    <a:cubicBezTo>
                      <a:pt x="502" y="505"/>
                      <a:pt x="498" y="503"/>
                      <a:pt x="498" y="503"/>
                    </a:cubicBezTo>
                    <a:cubicBezTo>
                      <a:pt x="498" y="503"/>
                      <a:pt x="502" y="488"/>
                      <a:pt x="502" y="488"/>
                    </a:cubicBezTo>
                    <a:cubicBezTo>
                      <a:pt x="502" y="488"/>
                      <a:pt x="498" y="486"/>
                      <a:pt x="498" y="486"/>
                    </a:cubicBezTo>
                    <a:cubicBezTo>
                      <a:pt x="498" y="486"/>
                      <a:pt x="502" y="469"/>
                      <a:pt x="502" y="468"/>
                    </a:cubicBezTo>
                    <a:cubicBezTo>
                      <a:pt x="502" y="468"/>
                      <a:pt x="498" y="466"/>
                      <a:pt x="498" y="466"/>
                    </a:cubicBezTo>
                    <a:cubicBezTo>
                      <a:pt x="498" y="466"/>
                      <a:pt x="502" y="452"/>
                      <a:pt x="502" y="452"/>
                    </a:cubicBezTo>
                    <a:cubicBezTo>
                      <a:pt x="502" y="452"/>
                      <a:pt x="498" y="450"/>
                      <a:pt x="498" y="450"/>
                    </a:cubicBezTo>
                    <a:cubicBezTo>
                      <a:pt x="498" y="450"/>
                      <a:pt x="502" y="438"/>
                      <a:pt x="502" y="438"/>
                    </a:cubicBezTo>
                    <a:cubicBezTo>
                      <a:pt x="502" y="438"/>
                      <a:pt x="498" y="436"/>
                      <a:pt x="498" y="436"/>
                    </a:cubicBezTo>
                    <a:cubicBezTo>
                      <a:pt x="498" y="435"/>
                      <a:pt x="502" y="419"/>
                      <a:pt x="502" y="418"/>
                    </a:cubicBezTo>
                    <a:cubicBezTo>
                      <a:pt x="502" y="418"/>
                      <a:pt x="498" y="417"/>
                      <a:pt x="498" y="416"/>
                    </a:cubicBezTo>
                    <a:cubicBezTo>
                      <a:pt x="498" y="416"/>
                      <a:pt x="502" y="401"/>
                      <a:pt x="502" y="400"/>
                    </a:cubicBezTo>
                    <a:cubicBezTo>
                      <a:pt x="502" y="400"/>
                      <a:pt x="498" y="398"/>
                      <a:pt x="498" y="398"/>
                    </a:cubicBezTo>
                    <a:cubicBezTo>
                      <a:pt x="498" y="398"/>
                      <a:pt x="502" y="385"/>
                      <a:pt x="502" y="385"/>
                    </a:cubicBezTo>
                    <a:cubicBezTo>
                      <a:pt x="502" y="385"/>
                      <a:pt x="498" y="383"/>
                      <a:pt x="498" y="383"/>
                    </a:cubicBezTo>
                    <a:cubicBezTo>
                      <a:pt x="498" y="382"/>
                      <a:pt x="502" y="366"/>
                      <a:pt x="502" y="365"/>
                    </a:cubicBezTo>
                    <a:cubicBezTo>
                      <a:pt x="502" y="365"/>
                      <a:pt x="498" y="363"/>
                      <a:pt x="498" y="363"/>
                    </a:cubicBezTo>
                    <a:cubicBezTo>
                      <a:pt x="498" y="363"/>
                      <a:pt x="502" y="346"/>
                      <a:pt x="502" y="346"/>
                    </a:cubicBezTo>
                    <a:cubicBezTo>
                      <a:pt x="502" y="346"/>
                      <a:pt x="498" y="344"/>
                      <a:pt x="498" y="344"/>
                    </a:cubicBezTo>
                    <a:cubicBezTo>
                      <a:pt x="498" y="344"/>
                      <a:pt x="502" y="331"/>
                      <a:pt x="502" y="331"/>
                    </a:cubicBezTo>
                    <a:cubicBezTo>
                      <a:pt x="502" y="331"/>
                      <a:pt x="498" y="329"/>
                      <a:pt x="498" y="329"/>
                    </a:cubicBezTo>
                    <a:cubicBezTo>
                      <a:pt x="498" y="329"/>
                      <a:pt x="502" y="311"/>
                      <a:pt x="502" y="311"/>
                    </a:cubicBezTo>
                    <a:cubicBezTo>
                      <a:pt x="502" y="311"/>
                      <a:pt x="498" y="309"/>
                      <a:pt x="498" y="309"/>
                    </a:cubicBezTo>
                    <a:cubicBezTo>
                      <a:pt x="498" y="308"/>
                      <a:pt x="502" y="293"/>
                      <a:pt x="502" y="293"/>
                    </a:cubicBezTo>
                    <a:cubicBezTo>
                      <a:pt x="502" y="293"/>
                      <a:pt x="498" y="291"/>
                      <a:pt x="498" y="291"/>
                    </a:cubicBezTo>
                    <a:cubicBezTo>
                      <a:pt x="498" y="290"/>
                      <a:pt x="502" y="273"/>
                      <a:pt x="502" y="273"/>
                    </a:cubicBezTo>
                    <a:cubicBezTo>
                      <a:pt x="502" y="273"/>
                      <a:pt x="498" y="271"/>
                      <a:pt x="498" y="271"/>
                    </a:cubicBezTo>
                    <a:cubicBezTo>
                      <a:pt x="498" y="271"/>
                      <a:pt x="502" y="257"/>
                      <a:pt x="502" y="257"/>
                    </a:cubicBezTo>
                    <a:cubicBezTo>
                      <a:pt x="502" y="257"/>
                      <a:pt x="498" y="255"/>
                      <a:pt x="498" y="255"/>
                    </a:cubicBezTo>
                    <a:cubicBezTo>
                      <a:pt x="498" y="254"/>
                      <a:pt x="502" y="237"/>
                      <a:pt x="502" y="236"/>
                    </a:cubicBezTo>
                    <a:cubicBezTo>
                      <a:pt x="502" y="236"/>
                      <a:pt x="498" y="234"/>
                      <a:pt x="498" y="234"/>
                    </a:cubicBezTo>
                    <a:cubicBezTo>
                      <a:pt x="498" y="234"/>
                      <a:pt x="502" y="216"/>
                      <a:pt x="502" y="216"/>
                    </a:cubicBezTo>
                    <a:cubicBezTo>
                      <a:pt x="502" y="216"/>
                      <a:pt x="498" y="214"/>
                      <a:pt x="498" y="214"/>
                    </a:cubicBezTo>
                    <a:cubicBezTo>
                      <a:pt x="498" y="214"/>
                      <a:pt x="502" y="203"/>
                      <a:pt x="502" y="202"/>
                    </a:cubicBezTo>
                    <a:cubicBezTo>
                      <a:pt x="502" y="202"/>
                      <a:pt x="498" y="201"/>
                      <a:pt x="498" y="201"/>
                    </a:cubicBezTo>
                    <a:cubicBezTo>
                      <a:pt x="498" y="200"/>
                      <a:pt x="502" y="184"/>
                      <a:pt x="502" y="184"/>
                    </a:cubicBezTo>
                    <a:cubicBezTo>
                      <a:pt x="502" y="184"/>
                      <a:pt x="498" y="182"/>
                      <a:pt x="498" y="182"/>
                    </a:cubicBezTo>
                    <a:cubicBezTo>
                      <a:pt x="498" y="182"/>
                      <a:pt x="502" y="169"/>
                      <a:pt x="502" y="169"/>
                    </a:cubicBezTo>
                    <a:cubicBezTo>
                      <a:pt x="502" y="169"/>
                      <a:pt x="498" y="167"/>
                      <a:pt x="498" y="167"/>
                    </a:cubicBezTo>
                    <a:cubicBezTo>
                      <a:pt x="498" y="167"/>
                      <a:pt x="502" y="149"/>
                      <a:pt x="502" y="149"/>
                    </a:cubicBezTo>
                    <a:cubicBezTo>
                      <a:pt x="502" y="149"/>
                      <a:pt x="498" y="147"/>
                      <a:pt x="498" y="147"/>
                    </a:cubicBezTo>
                    <a:cubicBezTo>
                      <a:pt x="498" y="147"/>
                      <a:pt x="502" y="135"/>
                      <a:pt x="502" y="135"/>
                    </a:cubicBezTo>
                    <a:cubicBezTo>
                      <a:pt x="502" y="135"/>
                      <a:pt x="498" y="133"/>
                      <a:pt x="498" y="133"/>
                    </a:cubicBezTo>
                    <a:cubicBezTo>
                      <a:pt x="498" y="132"/>
                      <a:pt x="502" y="116"/>
                      <a:pt x="502" y="116"/>
                    </a:cubicBezTo>
                    <a:cubicBezTo>
                      <a:pt x="502" y="116"/>
                      <a:pt x="498" y="114"/>
                      <a:pt x="498" y="114"/>
                    </a:cubicBezTo>
                    <a:cubicBezTo>
                      <a:pt x="498" y="114"/>
                      <a:pt x="502" y="100"/>
                      <a:pt x="502" y="99"/>
                    </a:cubicBezTo>
                    <a:cubicBezTo>
                      <a:pt x="502" y="99"/>
                      <a:pt x="498" y="98"/>
                      <a:pt x="498" y="97"/>
                    </a:cubicBezTo>
                    <a:cubicBezTo>
                      <a:pt x="498" y="97"/>
                      <a:pt x="502" y="81"/>
                      <a:pt x="502" y="81"/>
                    </a:cubicBezTo>
                    <a:cubicBezTo>
                      <a:pt x="502" y="81"/>
                      <a:pt x="498" y="79"/>
                      <a:pt x="498" y="79"/>
                    </a:cubicBezTo>
                    <a:cubicBezTo>
                      <a:pt x="498" y="79"/>
                      <a:pt x="502" y="67"/>
                      <a:pt x="502" y="67"/>
                    </a:cubicBezTo>
                    <a:cubicBezTo>
                      <a:pt x="502" y="67"/>
                      <a:pt x="498" y="65"/>
                      <a:pt x="498" y="65"/>
                    </a:cubicBezTo>
                    <a:cubicBezTo>
                      <a:pt x="498" y="65"/>
                      <a:pt x="502" y="48"/>
                      <a:pt x="502" y="48"/>
                    </a:cubicBezTo>
                    <a:cubicBezTo>
                      <a:pt x="502" y="48"/>
                      <a:pt x="498" y="46"/>
                      <a:pt x="498" y="46"/>
                    </a:cubicBezTo>
                    <a:cubicBezTo>
                      <a:pt x="498" y="46"/>
                      <a:pt x="502" y="35"/>
                      <a:pt x="502" y="35"/>
                    </a:cubicBezTo>
                    <a:cubicBezTo>
                      <a:pt x="502" y="35"/>
                      <a:pt x="498" y="33"/>
                      <a:pt x="498" y="33"/>
                    </a:cubicBezTo>
                    <a:cubicBezTo>
                      <a:pt x="498" y="33"/>
                      <a:pt x="502" y="20"/>
                      <a:pt x="502" y="20"/>
                    </a:cubicBezTo>
                    <a:cubicBezTo>
                      <a:pt x="502" y="20"/>
                      <a:pt x="498" y="18"/>
                      <a:pt x="498" y="18"/>
                    </a:cubicBezTo>
                    <a:cubicBezTo>
                      <a:pt x="498" y="18"/>
                      <a:pt x="502" y="2"/>
                      <a:pt x="502" y="2"/>
                    </a:cubicBezTo>
                    <a:cubicBezTo>
                      <a:pt x="502" y="2"/>
                      <a:pt x="498" y="0"/>
                      <a:pt x="498" y="0"/>
                    </a:cubicBezTo>
                  </a:path>
                </a:pathLst>
              </a:custGeom>
              <a:noFill/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50179" name="矩形 29"/>
          <p:cNvSpPr>
            <a:spLocks noChangeArrowheads="1"/>
          </p:cNvSpPr>
          <p:nvPr/>
        </p:nvSpPr>
        <p:spPr bwMode="auto">
          <a:xfrm>
            <a:off x="7396163" y="2870200"/>
            <a:ext cx="1020762" cy="1106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6600" b="1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收</a:t>
            </a:r>
            <a:endParaRPr lang="zh-CN" altLang="en-US" sz="1600" b="1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grpSp>
        <p:nvGrpSpPr>
          <p:cNvPr id="50180" name="组合 47"/>
          <p:cNvGrpSpPr/>
          <p:nvPr/>
        </p:nvGrpSpPr>
        <p:grpSpPr bwMode="auto">
          <a:xfrm>
            <a:off x="9024938" y="2644775"/>
            <a:ext cx="1428750" cy="1516063"/>
            <a:chOff x="3616325" y="954087"/>
            <a:chExt cx="1098551" cy="1606549"/>
          </a:xfrm>
        </p:grpSpPr>
        <p:sp>
          <p:nvSpPr>
            <p:cNvPr id="50190" name="Freeform 117"/>
            <p:cNvSpPr/>
            <p:nvPr/>
          </p:nvSpPr>
          <p:spPr bwMode="auto">
            <a:xfrm>
              <a:off x="3616325" y="954087"/>
              <a:ext cx="1098551" cy="1606549"/>
            </a:xfrm>
            <a:custGeom>
              <a:avLst/>
              <a:gdLst>
                <a:gd name="T0" fmla="*/ 2147483647 w 508"/>
                <a:gd name="T1" fmla="*/ 2147483647 h 746"/>
                <a:gd name="T2" fmla="*/ 2147483647 w 508"/>
                <a:gd name="T3" fmla="*/ 2147483647 h 746"/>
                <a:gd name="T4" fmla="*/ 2147483647 w 508"/>
                <a:gd name="T5" fmla="*/ 2147483647 h 746"/>
                <a:gd name="T6" fmla="*/ 2147483647 w 508"/>
                <a:gd name="T7" fmla="*/ 2147483647 h 746"/>
                <a:gd name="T8" fmla="*/ 2147483647 w 508"/>
                <a:gd name="T9" fmla="*/ 2147483647 h 746"/>
                <a:gd name="T10" fmla="*/ 2147483647 w 508"/>
                <a:gd name="T11" fmla="*/ 2147483647 h 746"/>
                <a:gd name="T12" fmla="*/ 2147483647 w 508"/>
                <a:gd name="T13" fmla="*/ 2147483647 h 746"/>
                <a:gd name="T14" fmla="*/ 2147483647 w 508"/>
                <a:gd name="T15" fmla="*/ 2147483647 h 746"/>
                <a:gd name="T16" fmla="*/ 2147483647 w 508"/>
                <a:gd name="T17" fmla="*/ 2147483647 h 746"/>
                <a:gd name="T18" fmla="*/ 2147483647 w 508"/>
                <a:gd name="T19" fmla="*/ 2147483647 h 746"/>
                <a:gd name="T20" fmla="*/ 2147483647 w 508"/>
                <a:gd name="T21" fmla="*/ 2147483647 h 746"/>
                <a:gd name="T22" fmla="*/ 2147483647 w 508"/>
                <a:gd name="T23" fmla="*/ 2147483647 h 746"/>
                <a:gd name="T24" fmla="*/ 2147483647 w 508"/>
                <a:gd name="T25" fmla="*/ 2147483647 h 746"/>
                <a:gd name="T26" fmla="*/ 2147483647 w 508"/>
                <a:gd name="T27" fmla="*/ 2147483647 h 746"/>
                <a:gd name="T28" fmla="*/ 2147483647 w 508"/>
                <a:gd name="T29" fmla="*/ 2147483647 h 746"/>
                <a:gd name="T30" fmla="*/ 2147483647 w 508"/>
                <a:gd name="T31" fmla="*/ 2147483647 h 746"/>
                <a:gd name="T32" fmla="*/ 2147483647 w 508"/>
                <a:gd name="T33" fmla="*/ 2147483647 h 746"/>
                <a:gd name="T34" fmla="*/ 2147483647 w 508"/>
                <a:gd name="T35" fmla="*/ 2147483647 h 746"/>
                <a:gd name="T36" fmla="*/ 2147483647 w 508"/>
                <a:gd name="T37" fmla="*/ 2147483647 h 746"/>
                <a:gd name="T38" fmla="*/ 2147483647 w 508"/>
                <a:gd name="T39" fmla="*/ 2147483647 h 746"/>
                <a:gd name="T40" fmla="*/ 2147483647 w 508"/>
                <a:gd name="T41" fmla="*/ 2147483647 h 746"/>
                <a:gd name="T42" fmla="*/ 2147483647 w 508"/>
                <a:gd name="T43" fmla="*/ 2147483647 h 746"/>
                <a:gd name="T44" fmla="*/ 2147483647 w 508"/>
                <a:gd name="T45" fmla="*/ 2147483647 h 746"/>
                <a:gd name="T46" fmla="*/ 2147483647 w 508"/>
                <a:gd name="T47" fmla="*/ 2147483647 h 746"/>
                <a:gd name="T48" fmla="*/ 2147483647 w 508"/>
                <a:gd name="T49" fmla="*/ 2147483647 h 746"/>
                <a:gd name="T50" fmla="*/ 2147483647 w 508"/>
                <a:gd name="T51" fmla="*/ 2147483647 h 746"/>
                <a:gd name="T52" fmla="*/ 2147483647 w 508"/>
                <a:gd name="T53" fmla="*/ 2147483647 h 746"/>
                <a:gd name="T54" fmla="*/ 2147483647 w 508"/>
                <a:gd name="T55" fmla="*/ 2147483647 h 746"/>
                <a:gd name="T56" fmla="*/ 2147483647 w 508"/>
                <a:gd name="T57" fmla="*/ 2147483647 h 746"/>
                <a:gd name="T58" fmla="*/ 2147483647 w 508"/>
                <a:gd name="T59" fmla="*/ 2147483647 h 746"/>
                <a:gd name="T60" fmla="*/ 2147483647 w 508"/>
                <a:gd name="T61" fmla="*/ 2147483647 h 746"/>
                <a:gd name="T62" fmla="*/ 2147483647 w 508"/>
                <a:gd name="T63" fmla="*/ 2147483647 h 746"/>
                <a:gd name="T64" fmla="*/ 2147483647 w 508"/>
                <a:gd name="T65" fmla="*/ 2147483647 h 746"/>
                <a:gd name="T66" fmla="*/ 2147483647 w 508"/>
                <a:gd name="T67" fmla="*/ 2147483647 h 746"/>
                <a:gd name="T68" fmla="*/ 2147483647 w 508"/>
                <a:gd name="T69" fmla="*/ 2147483647 h 746"/>
                <a:gd name="T70" fmla="*/ 2147483647 w 508"/>
                <a:gd name="T71" fmla="*/ 2147483647 h 746"/>
                <a:gd name="T72" fmla="*/ 2147483647 w 508"/>
                <a:gd name="T73" fmla="*/ 2147483647 h 746"/>
                <a:gd name="T74" fmla="*/ 2147483647 w 508"/>
                <a:gd name="T75" fmla="*/ 2147483647 h 746"/>
                <a:gd name="T76" fmla="*/ 2147483647 w 508"/>
                <a:gd name="T77" fmla="*/ 2147483647 h 746"/>
                <a:gd name="T78" fmla="*/ 2147483647 w 508"/>
                <a:gd name="T79" fmla="*/ 2147483647 h 746"/>
                <a:gd name="T80" fmla="*/ 2147483647 w 508"/>
                <a:gd name="T81" fmla="*/ 2147483647 h 746"/>
                <a:gd name="T82" fmla="*/ 2147483647 w 508"/>
                <a:gd name="T83" fmla="*/ 2147483647 h 746"/>
                <a:gd name="T84" fmla="*/ 2147483647 w 508"/>
                <a:gd name="T85" fmla="*/ 2147483647 h 746"/>
                <a:gd name="T86" fmla="*/ 2147483647 w 508"/>
                <a:gd name="T87" fmla="*/ 2147483647 h 746"/>
                <a:gd name="T88" fmla="*/ 2147483647 w 508"/>
                <a:gd name="T89" fmla="*/ 2147483647 h 746"/>
                <a:gd name="T90" fmla="*/ 2147483647 w 508"/>
                <a:gd name="T91" fmla="*/ 2147483647 h 746"/>
                <a:gd name="T92" fmla="*/ 2147483647 w 508"/>
                <a:gd name="T93" fmla="*/ 2147483647 h 746"/>
                <a:gd name="T94" fmla="*/ 2147483647 w 508"/>
                <a:gd name="T95" fmla="*/ 2147483647 h 746"/>
                <a:gd name="T96" fmla="*/ 2147483647 w 508"/>
                <a:gd name="T97" fmla="*/ 2147483647 h 746"/>
                <a:gd name="T98" fmla="*/ 2147483647 w 508"/>
                <a:gd name="T99" fmla="*/ 2147483647 h 746"/>
                <a:gd name="T100" fmla="*/ 2147483647 w 508"/>
                <a:gd name="T101" fmla="*/ 2147483647 h 746"/>
                <a:gd name="T102" fmla="*/ 2147483647 w 508"/>
                <a:gd name="T103" fmla="*/ 2147483647 h 746"/>
                <a:gd name="T104" fmla="*/ 2147483647 w 508"/>
                <a:gd name="T105" fmla="*/ 2147483647 h 746"/>
                <a:gd name="T106" fmla="*/ 2147483647 w 508"/>
                <a:gd name="T107" fmla="*/ 2147483647 h 746"/>
                <a:gd name="T108" fmla="*/ 2147483647 w 508"/>
                <a:gd name="T109" fmla="*/ 2147483647 h 746"/>
                <a:gd name="T110" fmla="*/ 2147483647 w 508"/>
                <a:gd name="T111" fmla="*/ 2147483647 h 746"/>
                <a:gd name="T112" fmla="*/ 2147483647 w 508"/>
                <a:gd name="T113" fmla="*/ 2147483647 h 746"/>
                <a:gd name="T114" fmla="*/ 2147483647 w 508"/>
                <a:gd name="T115" fmla="*/ 2147483647 h 746"/>
                <a:gd name="T116" fmla="*/ 2147483647 w 508"/>
                <a:gd name="T117" fmla="*/ 2147483647 h 7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08"/>
                <a:gd name="T178" fmla="*/ 0 h 746"/>
                <a:gd name="T179" fmla="*/ 508 w 508"/>
                <a:gd name="T180" fmla="*/ 746 h 74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08" h="746">
                  <a:moveTo>
                    <a:pt x="9" y="737"/>
                  </a:moveTo>
                  <a:cubicBezTo>
                    <a:pt x="9" y="737"/>
                    <a:pt x="5" y="735"/>
                    <a:pt x="5" y="735"/>
                  </a:cubicBezTo>
                  <a:cubicBezTo>
                    <a:pt x="5" y="734"/>
                    <a:pt x="35" y="737"/>
                    <a:pt x="35" y="737"/>
                  </a:cubicBezTo>
                  <a:cubicBezTo>
                    <a:pt x="35" y="736"/>
                    <a:pt x="5" y="722"/>
                    <a:pt x="5" y="721"/>
                  </a:cubicBezTo>
                  <a:cubicBezTo>
                    <a:pt x="6" y="720"/>
                    <a:pt x="59" y="738"/>
                    <a:pt x="59" y="737"/>
                  </a:cubicBezTo>
                  <a:cubicBezTo>
                    <a:pt x="60" y="736"/>
                    <a:pt x="5" y="709"/>
                    <a:pt x="5" y="708"/>
                  </a:cubicBezTo>
                  <a:cubicBezTo>
                    <a:pt x="6" y="707"/>
                    <a:pt x="89" y="738"/>
                    <a:pt x="90" y="737"/>
                  </a:cubicBezTo>
                  <a:cubicBezTo>
                    <a:pt x="91" y="735"/>
                    <a:pt x="4" y="694"/>
                    <a:pt x="5" y="692"/>
                  </a:cubicBezTo>
                  <a:cubicBezTo>
                    <a:pt x="6" y="690"/>
                    <a:pt x="115" y="739"/>
                    <a:pt x="116" y="737"/>
                  </a:cubicBezTo>
                  <a:cubicBezTo>
                    <a:pt x="117" y="735"/>
                    <a:pt x="4" y="680"/>
                    <a:pt x="5" y="678"/>
                  </a:cubicBezTo>
                  <a:cubicBezTo>
                    <a:pt x="7" y="675"/>
                    <a:pt x="148" y="740"/>
                    <a:pt x="149" y="737"/>
                  </a:cubicBezTo>
                  <a:cubicBezTo>
                    <a:pt x="151" y="734"/>
                    <a:pt x="4" y="663"/>
                    <a:pt x="5" y="660"/>
                  </a:cubicBezTo>
                  <a:cubicBezTo>
                    <a:pt x="7" y="657"/>
                    <a:pt x="180" y="740"/>
                    <a:pt x="181" y="737"/>
                  </a:cubicBezTo>
                  <a:cubicBezTo>
                    <a:pt x="183" y="733"/>
                    <a:pt x="3" y="647"/>
                    <a:pt x="5" y="643"/>
                  </a:cubicBezTo>
                  <a:cubicBezTo>
                    <a:pt x="7" y="639"/>
                    <a:pt x="213" y="741"/>
                    <a:pt x="216" y="737"/>
                  </a:cubicBezTo>
                  <a:cubicBezTo>
                    <a:pt x="218" y="733"/>
                    <a:pt x="3" y="629"/>
                    <a:pt x="5" y="625"/>
                  </a:cubicBezTo>
                  <a:cubicBezTo>
                    <a:pt x="8" y="620"/>
                    <a:pt x="238" y="741"/>
                    <a:pt x="241" y="737"/>
                  </a:cubicBezTo>
                  <a:cubicBezTo>
                    <a:pt x="243" y="732"/>
                    <a:pt x="3" y="616"/>
                    <a:pt x="5" y="612"/>
                  </a:cubicBezTo>
                  <a:cubicBezTo>
                    <a:pt x="8" y="607"/>
                    <a:pt x="264" y="742"/>
                    <a:pt x="267" y="737"/>
                  </a:cubicBezTo>
                  <a:cubicBezTo>
                    <a:pt x="270" y="732"/>
                    <a:pt x="2" y="603"/>
                    <a:pt x="5" y="598"/>
                  </a:cubicBezTo>
                  <a:cubicBezTo>
                    <a:pt x="8" y="592"/>
                    <a:pt x="292" y="743"/>
                    <a:pt x="295" y="737"/>
                  </a:cubicBezTo>
                  <a:cubicBezTo>
                    <a:pt x="298" y="731"/>
                    <a:pt x="2" y="589"/>
                    <a:pt x="5" y="583"/>
                  </a:cubicBezTo>
                  <a:cubicBezTo>
                    <a:pt x="8" y="577"/>
                    <a:pt x="323" y="743"/>
                    <a:pt x="326" y="737"/>
                  </a:cubicBezTo>
                  <a:cubicBezTo>
                    <a:pt x="330" y="730"/>
                    <a:pt x="2" y="572"/>
                    <a:pt x="5" y="566"/>
                  </a:cubicBezTo>
                  <a:cubicBezTo>
                    <a:pt x="9" y="559"/>
                    <a:pt x="361" y="744"/>
                    <a:pt x="365" y="737"/>
                  </a:cubicBezTo>
                  <a:cubicBezTo>
                    <a:pt x="369" y="730"/>
                    <a:pt x="1" y="553"/>
                    <a:pt x="5" y="546"/>
                  </a:cubicBezTo>
                  <a:cubicBezTo>
                    <a:pt x="9" y="538"/>
                    <a:pt x="386" y="744"/>
                    <a:pt x="390" y="737"/>
                  </a:cubicBezTo>
                  <a:cubicBezTo>
                    <a:pt x="394" y="729"/>
                    <a:pt x="1" y="540"/>
                    <a:pt x="5" y="532"/>
                  </a:cubicBezTo>
                  <a:cubicBezTo>
                    <a:pt x="9" y="524"/>
                    <a:pt x="418" y="745"/>
                    <a:pt x="423" y="737"/>
                  </a:cubicBezTo>
                  <a:cubicBezTo>
                    <a:pt x="427" y="729"/>
                    <a:pt x="1" y="523"/>
                    <a:pt x="5" y="515"/>
                  </a:cubicBezTo>
                  <a:cubicBezTo>
                    <a:pt x="10" y="506"/>
                    <a:pt x="454" y="746"/>
                    <a:pt x="459" y="737"/>
                  </a:cubicBezTo>
                  <a:cubicBezTo>
                    <a:pt x="464" y="728"/>
                    <a:pt x="0" y="505"/>
                    <a:pt x="5" y="496"/>
                  </a:cubicBezTo>
                  <a:cubicBezTo>
                    <a:pt x="10" y="486"/>
                    <a:pt x="484" y="746"/>
                    <a:pt x="490" y="737"/>
                  </a:cubicBezTo>
                  <a:cubicBezTo>
                    <a:pt x="495" y="727"/>
                    <a:pt x="0" y="489"/>
                    <a:pt x="5" y="479"/>
                  </a:cubicBezTo>
                  <a:cubicBezTo>
                    <a:pt x="10" y="469"/>
                    <a:pt x="498" y="734"/>
                    <a:pt x="503" y="724"/>
                  </a:cubicBezTo>
                  <a:cubicBezTo>
                    <a:pt x="508" y="714"/>
                    <a:pt x="0" y="469"/>
                    <a:pt x="5" y="459"/>
                  </a:cubicBezTo>
                  <a:cubicBezTo>
                    <a:pt x="10" y="449"/>
                    <a:pt x="498" y="713"/>
                    <a:pt x="503" y="704"/>
                  </a:cubicBezTo>
                  <a:cubicBezTo>
                    <a:pt x="508" y="694"/>
                    <a:pt x="0" y="449"/>
                    <a:pt x="5" y="439"/>
                  </a:cubicBezTo>
                  <a:cubicBezTo>
                    <a:pt x="10" y="429"/>
                    <a:pt x="498" y="699"/>
                    <a:pt x="503" y="689"/>
                  </a:cubicBezTo>
                  <a:cubicBezTo>
                    <a:pt x="508" y="679"/>
                    <a:pt x="0" y="434"/>
                    <a:pt x="5" y="424"/>
                  </a:cubicBezTo>
                  <a:cubicBezTo>
                    <a:pt x="10" y="414"/>
                    <a:pt x="498" y="679"/>
                    <a:pt x="503" y="669"/>
                  </a:cubicBezTo>
                  <a:cubicBezTo>
                    <a:pt x="508" y="659"/>
                    <a:pt x="0" y="414"/>
                    <a:pt x="5" y="404"/>
                  </a:cubicBezTo>
                  <a:cubicBezTo>
                    <a:pt x="10" y="394"/>
                    <a:pt x="498" y="665"/>
                    <a:pt x="503" y="655"/>
                  </a:cubicBezTo>
                  <a:cubicBezTo>
                    <a:pt x="508" y="645"/>
                    <a:pt x="0" y="400"/>
                    <a:pt x="5" y="390"/>
                  </a:cubicBezTo>
                  <a:cubicBezTo>
                    <a:pt x="10" y="381"/>
                    <a:pt x="498" y="645"/>
                    <a:pt x="503" y="636"/>
                  </a:cubicBezTo>
                  <a:cubicBezTo>
                    <a:pt x="508" y="626"/>
                    <a:pt x="0" y="381"/>
                    <a:pt x="5" y="371"/>
                  </a:cubicBezTo>
                  <a:cubicBezTo>
                    <a:pt x="10" y="361"/>
                    <a:pt x="498" y="629"/>
                    <a:pt x="503" y="619"/>
                  </a:cubicBezTo>
                  <a:cubicBezTo>
                    <a:pt x="508" y="609"/>
                    <a:pt x="0" y="364"/>
                    <a:pt x="5" y="354"/>
                  </a:cubicBezTo>
                  <a:cubicBezTo>
                    <a:pt x="10" y="344"/>
                    <a:pt x="498" y="613"/>
                    <a:pt x="503" y="603"/>
                  </a:cubicBezTo>
                  <a:cubicBezTo>
                    <a:pt x="508" y="593"/>
                    <a:pt x="0" y="348"/>
                    <a:pt x="5" y="338"/>
                  </a:cubicBezTo>
                  <a:cubicBezTo>
                    <a:pt x="10" y="328"/>
                    <a:pt x="498" y="598"/>
                    <a:pt x="503" y="588"/>
                  </a:cubicBezTo>
                  <a:cubicBezTo>
                    <a:pt x="508" y="578"/>
                    <a:pt x="0" y="333"/>
                    <a:pt x="5" y="324"/>
                  </a:cubicBezTo>
                  <a:cubicBezTo>
                    <a:pt x="10" y="314"/>
                    <a:pt x="498" y="585"/>
                    <a:pt x="503" y="575"/>
                  </a:cubicBezTo>
                  <a:cubicBezTo>
                    <a:pt x="508" y="565"/>
                    <a:pt x="0" y="320"/>
                    <a:pt x="5" y="310"/>
                  </a:cubicBezTo>
                  <a:cubicBezTo>
                    <a:pt x="10" y="300"/>
                    <a:pt x="498" y="570"/>
                    <a:pt x="503" y="560"/>
                  </a:cubicBezTo>
                  <a:cubicBezTo>
                    <a:pt x="508" y="550"/>
                    <a:pt x="0" y="305"/>
                    <a:pt x="5" y="295"/>
                  </a:cubicBezTo>
                  <a:cubicBezTo>
                    <a:pt x="10" y="285"/>
                    <a:pt x="498" y="550"/>
                    <a:pt x="503" y="540"/>
                  </a:cubicBezTo>
                  <a:cubicBezTo>
                    <a:pt x="508" y="530"/>
                    <a:pt x="0" y="285"/>
                    <a:pt x="5" y="275"/>
                  </a:cubicBezTo>
                  <a:cubicBezTo>
                    <a:pt x="10" y="266"/>
                    <a:pt x="498" y="531"/>
                    <a:pt x="503" y="521"/>
                  </a:cubicBezTo>
                  <a:cubicBezTo>
                    <a:pt x="508" y="511"/>
                    <a:pt x="0" y="266"/>
                    <a:pt x="5" y="257"/>
                  </a:cubicBezTo>
                  <a:cubicBezTo>
                    <a:pt x="10" y="247"/>
                    <a:pt x="498" y="518"/>
                    <a:pt x="503" y="508"/>
                  </a:cubicBezTo>
                  <a:cubicBezTo>
                    <a:pt x="508" y="498"/>
                    <a:pt x="0" y="253"/>
                    <a:pt x="5" y="243"/>
                  </a:cubicBezTo>
                  <a:cubicBezTo>
                    <a:pt x="10" y="233"/>
                    <a:pt x="498" y="501"/>
                    <a:pt x="503" y="491"/>
                  </a:cubicBezTo>
                  <a:cubicBezTo>
                    <a:pt x="508" y="481"/>
                    <a:pt x="0" y="236"/>
                    <a:pt x="5" y="226"/>
                  </a:cubicBezTo>
                  <a:cubicBezTo>
                    <a:pt x="10" y="217"/>
                    <a:pt x="498" y="481"/>
                    <a:pt x="503" y="471"/>
                  </a:cubicBezTo>
                  <a:cubicBezTo>
                    <a:pt x="508" y="461"/>
                    <a:pt x="0" y="217"/>
                    <a:pt x="5" y="207"/>
                  </a:cubicBezTo>
                  <a:cubicBezTo>
                    <a:pt x="10" y="197"/>
                    <a:pt x="498" y="465"/>
                    <a:pt x="503" y="455"/>
                  </a:cubicBezTo>
                  <a:cubicBezTo>
                    <a:pt x="508" y="445"/>
                    <a:pt x="0" y="200"/>
                    <a:pt x="5" y="190"/>
                  </a:cubicBezTo>
                  <a:cubicBezTo>
                    <a:pt x="10" y="180"/>
                    <a:pt x="498" y="451"/>
                    <a:pt x="503" y="441"/>
                  </a:cubicBezTo>
                  <a:cubicBezTo>
                    <a:pt x="508" y="431"/>
                    <a:pt x="0" y="186"/>
                    <a:pt x="5" y="176"/>
                  </a:cubicBezTo>
                  <a:cubicBezTo>
                    <a:pt x="10" y="166"/>
                    <a:pt x="498" y="431"/>
                    <a:pt x="503" y="422"/>
                  </a:cubicBezTo>
                  <a:cubicBezTo>
                    <a:pt x="508" y="412"/>
                    <a:pt x="0" y="167"/>
                    <a:pt x="5" y="157"/>
                  </a:cubicBezTo>
                  <a:cubicBezTo>
                    <a:pt x="10" y="147"/>
                    <a:pt x="498" y="413"/>
                    <a:pt x="503" y="403"/>
                  </a:cubicBezTo>
                  <a:cubicBezTo>
                    <a:pt x="508" y="393"/>
                    <a:pt x="0" y="149"/>
                    <a:pt x="5" y="139"/>
                  </a:cubicBezTo>
                  <a:cubicBezTo>
                    <a:pt x="10" y="129"/>
                    <a:pt x="498" y="398"/>
                    <a:pt x="503" y="388"/>
                  </a:cubicBezTo>
                  <a:cubicBezTo>
                    <a:pt x="508" y="378"/>
                    <a:pt x="0" y="133"/>
                    <a:pt x="5" y="123"/>
                  </a:cubicBezTo>
                  <a:cubicBezTo>
                    <a:pt x="10" y="113"/>
                    <a:pt x="498" y="378"/>
                    <a:pt x="503" y="368"/>
                  </a:cubicBezTo>
                  <a:cubicBezTo>
                    <a:pt x="508" y="358"/>
                    <a:pt x="0" y="114"/>
                    <a:pt x="5" y="104"/>
                  </a:cubicBezTo>
                  <a:cubicBezTo>
                    <a:pt x="10" y="94"/>
                    <a:pt x="498" y="359"/>
                    <a:pt x="503" y="349"/>
                  </a:cubicBezTo>
                  <a:cubicBezTo>
                    <a:pt x="508" y="339"/>
                    <a:pt x="0" y="94"/>
                    <a:pt x="5" y="84"/>
                  </a:cubicBezTo>
                  <a:cubicBezTo>
                    <a:pt x="10" y="74"/>
                    <a:pt x="498" y="344"/>
                    <a:pt x="503" y="334"/>
                  </a:cubicBezTo>
                  <a:cubicBezTo>
                    <a:pt x="508" y="324"/>
                    <a:pt x="0" y="80"/>
                    <a:pt x="5" y="70"/>
                  </a:cubicBezTo>
                  <a:cubicBezTo>
                    <a:pt x="10" y="60"/>
                    <a:pt x="498" y="324"/>
                    <a:pt x="503" y="314"/>
                  </a:cubicBezTo>
                  <a:cubicBezTo>
                    <a:pt x="508" y="304"/>
                    <a:pt x="0" y="59"/>
                    <a:pt x="5" y="49"/>
                  </a:cubicBezTo>
                  <a:cubicBezTo>
                    <a:pt x="10" y="39"/>
                    <a:pt x="498" y="306"/>
                    <a:pt x="503" y="296"/>
                  </a:cubicBezTo>
                  <a:cubicBezTo>
                    <a:pt x="508" y="286"/>
                    <a:pt x="0" y="41"/>
                    <a:pt x="5" y="31"/>
                  </a:cubicBezTo>
                  <a:cubicBezTo>
                    <a:pt x="10" y="21"/>
                    <a:pt x="498" y="286"/>
                    <a:pt x="503" y="276"/>
                  </a:cubicBezTo>
                  <a:cubicBezTo>
                    <a:pt x="508" y="266"/>
                    <a:pt x="0" y="21"/>
                    <a:pt x="5" y="11"/>
                  </a:cubicBezTo>
                  <a:cubicBezTo>
                    <a:pt x="10" y="1"/>
                    <a:pt x="498" y="270"/>
                    <a:pt x="503" y="260"/>
                  </a:cubicBezTo>
                  <a:cubicBezTo>
                    <a:pt x="508" y="250"/>
                    <a:pt x="27" y="19"/>
                    <a:pt x="32" y="9"/>
                  </a:cubicBezTo>
                  <a:cubicBezTo>
                    <a:pt x="37" y="0"/>
                    <a:pt x="498" y="249"/>
                    <a:pt x="503" y="239"/>
                  </a:cubicBezTo>
                  <a:cubicBezTo>
                    <a:pt x="508" y="231"/>
                    <a:pt x="65" y="18"/>
                    <a:pt x="70" y="9"/>
                  </a:cubicBezTo>
                  <a:cubicBezTo>
                    <a:pt x="74" y="1"/>
                    <a:pt x="498" y="228"/>
                    <a:pt x="503" y="219"/>
                  </a:cubicBezTo>
                  <a:cubicBezTo>
                    <a:pt x="507" y="211"/>
                    <a:pt x="104" y="17"/>
                    <a:pt x="108" y="9"/>
                  </a:cubicBezTo>
                  <a:cubicBezTo>
                    <a:pt x="112" y="1"/>
                    <a:pt x="499" y="213"/>
                    <a:pt x="503" y="206"/>
                  </a:cubicBezTo>
                  <a:cubicBezTo>
                    <a:pt x="507" y="198"/>
                    <a:pt x="129" y="16"/>
                    <a:pt x="133" y="9"/>
                  </a:cubicBezTo>
                  <a:cubicBezTo>
                    <a:pt x="137" y="2"/>
                    <a:pt x="499" y="194"/>
                    <a:pt x="503" y="187"/>
                  </a:cubicBezTo>
                  <a:cubicBezTo>
                    <a:pt x="506" y="180"/>
                    <a:pt x="164" y="16"/>
                    <a:pt x="168" y="9"/>
                  </a:cubicBezTo>
                  <a:cubicBezTo>
                    <a:pt x="172" y="3"/>
                    <a:pt x="499" y="179"/>
                    <a:pt x="503" y="172"/>
                  </a:cubicBezTo>
                  <a:cubicBezTo>
                    <a:pt x="506" y="166"/>
                    <a:pt x="193" y="15"/>
                    <a:pt x="196" y="9"/>
                  </a:cubicBezTo>
                  <a:cubicBezTo>
                    <a:pt x="200" y="3"/>
                    <a:pt x="500" y="158"/>
                    <a:pt x="503" y="152"/>
                  </a:cubicBezTo>
                  <a:cubicBezTo>
                    <a:pt x="506" y="146"/>
                    <a:pt x="232" y="14"/>
                    <a:pt x="234" y="9"/>
                  </a:cubicBezTo>
                  <a:cubicBezTo>
                    <a:pt x="237" y="4"/>
                    <a:pt x="500" y="143"/>
                    <a:pt x="503" y="138"/>
                  </a:cubicBezTo>
                  <a:cubicBezTo>
                    <a:pt x="505" y="133"/>
                    <a:pt x="258" y="14"/>
                    <a:pt x="261" y="9"/>
                  </a:cubicBezTo>
                  <a:cubicBezTo>
                    <a:pt x="263" y="4"/>
                    <a:pt x="500" y="124"/>
                    <a:pt x="503" y="119"/>
                  </a:cubicBezTo>
                  <a:cubicBezTo>
                    <a:pt x="505" y="115"/>
                    <a:pt x="294" y="13"/>
                    <a:pt x="296" y="9"/>
                  </a:cubicBezTo>
                  <a:cubicBezTo>
                    <a:pt x="298" y="5"/>
                    <a:pt x="501" y="106"/>
                    <a:pt x="503" y="102"/>
                  </a:cubicBezTo>
                  <a:cubicBezTo>
                    <a:pt x="505" y="99"/>
                    <a:pt x="325" y="13"/>
                    <a:pt x="327" y="9"/>
                  </a:cubicBezTo>
                  <a:cubicBezTo>
                    <a:pt x="329" y="6"/>
                    <a:pt x="501" y="87"/>
                    <a:pt x="503" y="84"/>
                  </a:cubicBezTo>
                  <a:cubicBezTo>
                    <a:pt x="504" y="81"/>
                    <a:pt x="360" y="12"/>
                    <a:pt x="362" y="9"/>
                  </a:cubicBezTo>
                  <a:cubicBezTo>
                    <a:pt x="363" y="6"/>
                    <a:pt x="501" y="73"/>
                    <a:pt x="503" y="70"/>
                  </a:cubicBezTo>
                  <a:cubicBezTo>
                    <a:pt x="504" y="68"/>
                    <a:pt x="386" y="11"/>
                    <a:pt x="388" y="9"/>
                  </a:cubicBezTo>
                  <a:cubicBezTo>
                    <a:pt x="389" y="7"/>
                    <a:pt x="502" y="53"/>
                    <a:pt x="503" y="51"/>
                  </a:cubicBezTo>
                  <a:cubicBezTo>
                    <a:pt x="504" y="50"/>
                    <a:pt x="423" y="11"/>
                    <a:pt x="424" y="9"/>
                  </a:cubicBezTo>
                  <a:cubicBezTo>
                    <a:pt x="425" y="8"/>
                    <a:pt x="502" y="39"/>
                    <a:pt x="503" y="38"/>
                  </a:cubicBezTo>
                  <a:cubicBezTo>
                    <a:pt x="503" y="37"/>
                    <a:pt x="448" y="10"/>
                    <a:pt x="449" y="9"/>
                  </a:cubicBezTo>
                  <a:cubicBezTo>
                    <a:pt x="449" y="8"/>
                    <a:pt x="502" y="24"/>
                    <a:pt x="503" y="23"/>
                  </a:cubicBezTo>
                  <a:cubicBezTo>
                    <a:pt x="503" y="23"/>
                    <a:pt x="476" y="10"/>
                    <a:pt x="476" y="9"/>
                  </a:cubicBezTo>
                </a:path>
              </a:pathLst>
            </a:custGeom>
            <a:noFill/>
            <a:ln w="1587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0191" name="组合 49"/>
            <p:cNvGrpSpPr/>
            <p:nvPr/>
          </p:nvGrpSpPr>
          <p:grpSpPr bwMode="auto">
            <a:xfrm>
              <a:off x="3622675" y="966786"/>
              <a:ext cx="1085850" cy="1581150"/>
              <a:chOff x="3605213" y="974725"/>
              <a:chExt cx="1085850" cy="1581150"/>
            </a:xfrm>
          </p:grpSpPr>
          <p:sp>
            <p:nvSpPr>
              <p:cNvPr id="50192" name="Freeform 118"/>
              <p:cNvSpPr/>
              <p:nvPr/>
            </p:nvSpPr>
            <p:spPr bwMode="auto">
              <a:xfrm>
                <a:off x="3605213" y="974725"/>
                <a:ext cx="1069975" cy="1565275"/>
              </a:xfrm>
              <a:custGeom>
                <a:avLst/>
                <a:gdLst>
                  <a:gd name="T0" fmla="*/ 0 w 495"/>
                  <a:gd name="T1" fmla="*/ 2147483647 h 727"/>
                  <a:gd name="T2" fmla="*/ 0 w 495"/>
                  <a:gd name="T3" fmla="*/ 2147483647 h 727"/>
                  <a:gd name="T4" fmla="*/ 0 w 495"/>
                  <a:gd name="T5" fmla="*/ 2147483647 h 727"/>
                  <a:gd name="T6" fmla="*/ 0 w 495"/>
                  <a:gd name="T7" fmla="*/ 2147483647 h 727"/>
                  <a:gd name="T8" fmla="*/ 0 w 495"/>
                  <a:gd name="T9" fmla="*/ 2147483647 h 727"/>
                  <a:gd name="T10" fmla="*/ 0 w 495"/>
                  <a:gd name="T11" fmla="*/ 2147483647 h 727"/>
                  <a:gd name="T12" fmla="*/ 0 w 495"/>
                  <a:gd name="T13" fmla="*/ 2147483647 h 727"/>
                  <a:gd name="T14" fmla="*/ 0 w 495"/>
                  <a:gd name="T15" fmla="*/ 2147483647 h 727"/>
                  <a:gd name="T16" fmla="*/ 0 w 495"/>
                  <a:gd name="T17" fmla="*/ 2147483647 h 727"/>
                  <a:gd name="T18" fmla="*/ 0 w 495"/>
                  <a:gd name="T19" fmla="*/ 2147483647 h 727"/>
                  <a:gd name="T20" fmla="*/ 0 w 495"/>
                  <a:gd name="T21" fmla="*/ 2147483647 h 727"/>
                  <a:gd name="T22" fmla="*/ 0 w 495"/>
                  <a:gd name="T23" fmla="*/ 2147483647 h 727"/>
                  <a:gd name="T24" fmla="*/ 0 w 495"/>
                  <a:gd name="T25" fmla="*/ 2147483647 h 727"/>
                  <a:gd name="T26" fmla="*/ 0 w 495"/>
                  <a:gd name="T27" fmla="*/ 2147483647 h 727"/>
                  <a:gd name="T28" fmla="*/ 0 w 495"/>
                  <a:gd name="T29" fmla="*/ 2147483647 h 727"/>
                  <a:gd name="T30" fmla="*/ 0 w 495"/>
                  <a:gd name="T31" fmla="*/ 2147483647 h 727"/>
                  <a:gd name="T32" fmla="*/ 0 w 495"/>
                  <a:gd name="T33" fmla="*/ 2147483647 h 727"/>
                  <a:gd name="T34" fmla="*/ 0 w 495"/>
                  <a:gd name="T35" fmla="*/ 2147483647 h 727"/>
                  <a:gd name="T36" fmla="*/ 0 w 495"/>
                  <a:gd name="T37" fmla="*/ 2147483647 h 727"/>
                  <a:gd name="T38" fmla="*/ 0 w 495"/>
                  <a:gd name="T39" fmla="*/ 2147483647 h 727"/>
                  <a:gd name="T40" fmla="*/ 0 w 495"/>
                  <a:gd name="T41" fmla="*/ 2147483647 h 727"/>
                  <a:gd name="T42" fmla="*/ 0 w 495"/>
                  <a:gd name="T43" fmla="*/ 2147483647 h 727"/>
                  <a:gd name="T44" fmla="*/ 0 w 495"/>
                  <a:gd name="T45" fmla="*/ 2147483647 h 727"/>
                  <a:gd name="T46" fmla="*/ 0 w 495"/>
                  <a:gd name="T47" fmla="*/ 2147483647 h 727"/>
                  <a:gd name="T48" fmla="*/ 0 w 495"/>
                  <a:gd name="T49" fmla="*/ 2147483647 h 727"/>
                  <a:gd name="T50" fmla="*/ 0 w 495"/>
                  <a:gd name="T51" fmla="*/ 2147483647 h 727"/>
                  <a:gd name="T52" fmla="*/ 0 w 495"/>
                  <a:gd name="T53" fmla="*/ 2147483647 h 727"/>
                  <a:gd name="T54" fmla="*/ 0 w 495"/>
                  <a:gd name="T55" fmla="*/ 2147483647 h 727"/>
                  <a:gd name="T56" fmla="*/ 0 w 495"/>
                  <a:gd name="T57" fmla="*/ 2147483647 h 727"/>
                  <a:gd name="T58" fmla="*/ 0 w 495"/>
                  <a:gd name="T59" fmla="*/ 2147483647 h 727"/>
                  <a:gd name="T60" fmla="*/ 0 w 495"/>
                  <a:gd name="T61" fmla="*/ 2147483647 h 727"/>
                  <a:gd name="T62" fmla="*/ 0 w 495"/>
                  <a:gd name="T63" fmla="*/ 2147483647 h 727"/>
                  <a:gd name="T64" fmla="*/ 0 w 495"/>
                  <a:gd name="T65" fmla="*/ 2147483647 h 727"/>
                  <a:gd name="T66" fmla="*/ 0 w 495"/>
                  <a:gd name="T67" fmla="*/ 2147483647 h 727"/>
                  <a:gd name="T68" fmla="*/ 0 w 495"/>
                  <a:gd name="T69" fmla="*/ 2147483647 h 727"/>
                  <a:gd name="T70" fmla="*/ 0 w 495"/>
                  <a:gd name="T71" fmla="*/ 2147483647 h 727"/>
                  <a:gd name="T72" fmla="*/ 0 w 495"/>
                  <a:gd name="T73" fmla="*/ 2147483647 h 727"/>
                  <a:gd name="T74" fmla="*/ 0 w 495"/>
                  <a:gd name="T75" fmla="*/ 2147483647 h 727"/>
                  <a:gd name="T76" fmla="*/ 0 w 495"/>
                  <a:gd name="T77" fmla="*/ 2147483647 h 727"/>
                  <a:gd name="T78" fmla="*/ 0 w 495"/>
                  <a:gd name="T79" fmla="*/ 2147483647 h 727"/>
                  <a:gd name="T80" fmla="*/ 0 w 495"/>
                  <a:gd name="T81" fmla="*/ 2147483647 h 727"/>
                  <a:gd name="T82" fmla="*/ 0 w 495"/>
                  <a:gd name="T83" fmla="*/ 2147483647 h 727"/>
                  <a:gd name="T84" fmla="*/ 0 w 495"/>
                  <a:gd name="T85" fmla="*/ 2147483647 h 727"/>
                  <a:gd name="T86" fmla="*/ 2147483647 w 495"/>
                  <a:gd name="T87" fmla="*/ 2147483647 h 727"/>
                  <a:gd name="T88" fmla="*/ 2147483647 w 495"/>
                  <a:gd name="T89" fmla="*/ 2147483647 h 727"/>
                  <a:gd name="T90" fmla="*/ 2147483647 w 495"/>
                  <a:gd name="T91" fmla="*/ 2147483647 h 727"/>
                  <a:gd name="T92" fmla="*/ 2147483647 w 495"/>
                  <a:gd name="T93" fmla="*/ 2147483647 h 727"/>
                  <a:gd name="T94" fmla="*/ 2147483647 w 495"/>
                  <a:gd name="T95" fmla="*/ 2147483647 h 727"/>
                  <a:gd name="T96" fmla="*/ 2147483647 w 495"/>
                  <a:gd name="T97" fmla="*/ 2147483647 h 727"/>
                  <a:gd name="T98" fmla="*/ 2147483647 w 495"/>
                  <a:gd name="T99" fmla="*/ 2147483647 h 727"/>
                  <a:gd name="T100" fmla="*/ 2147483647 w 495"/>
                  <a:gd name="T101" fmla="*/ 2147483647 h 727"/>
                  <a:gd name="T102" fmla="*/ 2147483647 w 495"/>
                  <a:gd name="T103" fmla="*/ 2147483647 h 727"/>
                  <a:gd name="T104" fmla="*/ 2147483647 w 495"/>
                  <a:gd name="T105" fmla="*/ 2147483647 h 727"/>
                  <a:gd name="T106" fmla="*/ 2147483647 w 495"/>
                  <a:gd name="T107" fmla="*/ 2147483647 h 727"/>
                  <a:gd name="T108" fmla="*/ 2147483647 w 495"/>
                  <a:gd name="T109" fmla="*/ 2147483647 h 727"/>
                  <a:gd name="T110" fmla="*/ 2147483647 w 495"/>
                  <a:gd name="T111" fmla="*/ 2147483647 h 727"/>
                  <a:gd name="T112" fmla="*/ 2147483647 w 495"/>
                  <a:gd name="T113" fmla="*/ 2147483647 h 727"/>
                  <a:gd name="T114" fmla="*/ 2147483647 w 495"/>
                  <a:gd name="T115" fmla="*/ 2147483647 h 727"/>
                  <a:gd name="T116" fmla="*/ 2147483647 w 495"/>
                  <a:gd name="T117" fmla="*/ 2147483647 h 72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95"/>
                  <a:gd name="T178" fmla="*/ 0 h 727"/>
                  <a:gd name="T179" fmla="*/ 495 w 495"/>
                  <a:gd name="T180" fmla="*/ 727 h 72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95" h="727">
                    <a:moveTo>
                      <a:pt x="4" y="727"/>
                    </a:moveTo>
                    <a:cubicBezTo>
                      <a:pt x="4" y="727"/>
                      <a:pt x="0" y="725"/>
                      <a:pt x="0" y="725"/>
                    </a:cubicBezTo>
                    <a:cubicBezTo>
                      <a:pt x="0" y="725"/>
                      <a:pt x="4" y="712"/>
                      <a:pt x="4" y="712"/>
                    </a:cubicBezTo>
                    <a:cubicBezTo>
                      <a:pt x="4" y="711"/>
                      <a:pt x="0" y="710"/>
                      <a:pt x="0" y="710"/>
                    </a:cubicBezTo>
                    <a:cubicBezTo>
                      <a:pt x="0" y="709"/>
                      <a:pt x="4" y="698"/>
                      <a:pt x="4" y="698"/>
                    </a:cubicBezTo>
                    <a:cubicBezTo>
                      <a:pt x="4" y="698"/>
                      <a:pt x="0" y="696"/>
                      <a:pt x="0" y="696"/>
                    </a:cubicBezTo>
                    <a:cubicBezTo>
                      <a:pt x="0" y="696"/>
                      <a:pt x="4" y="681"/>
                      <a:pt x="4" y="680"/>
                    </a:cubicBezTo>
                    <a:cubicBezTo>
                      <a:pt x="4" y="680"/>
                      <a:pt x="0" y="678"/>
                      <a:pt x="0" y="678"/>
                    </a:cubicBezTo>
                    <a:cubicBezTo>
                      <a:pt x="0" y="678"/>
                      <a:pt x="4" y="661"/>
                      <a:pt x="4" y="661"/>
                    </a:cubicBezTo>
                    <a:cubicBezTo>
                      <a:pt x="4" y="661"/>
                      <a:pt x="0" y="659"/>
                      <a:pt x="0" y="659"/>
                    </a:cubicBezTo>
                    <a:cubicBezTo>
                      <a:pt x="0" y="659"/>
                      <a:pt x="4" y="647"/>
                      <a:pt x="4" y="647"/>
                    </a:cubicBezTo>
                    <a:cubicBezTo>
                      <a:pt x="4" y="647"/>
                      <a:pt x="0" y="645"/>
                      <a:pt x="0" y="645"/>
                    </a:cubicBezTo>
                    <a:cubicBezTo>
                      <a:pt x="0" y="645"/>
                      <a:pt x="4" y="629"/>
                      <a:pt x="4" y="629"/>
                    </a:cubicBezTo>
                    <a:cubicBezTo>
                      <a:pt x="4" y="629"/>
                      <a:pt x="0" y="627"/>
                      <a:pt x="0" y="627"/>
                    </a:cubicBezTo>
                    <a:cubicBezTo>
                      <a:pt x="0" y="626"/>
                      <a:pt x="4" y="609"/>
                      <a:pt x="4" y="609"/>
                    </a:cubicBezTo>
                    <a:cubicBezTo>
                      <a:pt x="4" y="609"/>
                      <a:pt x="0" y="607"/>
                      <a:pt x="0" y="607"/>
                    </a:cubicBezTo>
                    <a:cubicBezTo>
                      <a:pt x="0" y="607"/>
                      <a:pt x="4" y="594"/>
                      <a:pt x="4" y="594"/>
                    </a:cubicBezTo>
                    <a:cubicBezTo>
                      <a:pt x="4" y="594"/>
                      <a:pt x="0" y="592"/>
                      <a:pt x="0" y="592"/>
                    </a:cubicBezTo>
                    <a:cubicBezTo>
                      <a:pt x="0" y="592"/>
                      <a:pt x="4" y="576"/>
                      <a:pt x="4" y="576"/>
                    </a:cubicBezTo>
                    <a:cubicBezTo>
                      <a:pt x="4" y="576"/>
                      <a:pt x="0" y="574"/>
                      <a:pt x="0" y="574"/>
                    </a:cubicBezTo>
                    <a:cubicBezTo>
                      <a:pt x="0" y="574"/>
                      <a:pt x="4" y="562"/>
                      <a:pt x="4" y="562"/>
                    </a:cubicBezTo>
                    <a:cubicBezTo>
                      <a:pt x="4" y="562"/>
                      <a:pt x="0" y="560"/>
                      <a:pt x="0" y="560"/>
                    </a:cubicBezTo>
                    <a:cubicBezTo>
                      <a:pt x="0" y="559"/>
                      <a:pt x="4" y="545"/>
                      <a:pt x="4" y="545"/>
                    </a:cubicBezTo>
                    <a:cubicBezTo>
                      <a:pt x="4" y="545"/>
                      <a:pt x="0" y="543"/>
                      <a:pt x="0" y="543"/>
                    </a:cubicBezTo>
                    <a:cubicBezTo>
                      <a:pt x="0" y="543"/>
                      <a:pt x="4" y="530"/>
                      <a:pt x="4" y="529"/>
                    </a:cubicBezTo>
                    <a:cubicBezTo>
                      <a:pt x="4" y="529"/>
                      <a:pt x="0" y="527"/>
                      <a:pt x="0" y="527"/>
                    </a:cubicBezTo>
                    <a:cubicBezTo>
                      <a:pt x="0" y="527"/>
                      <a:pt x="4" y="511"/>
                      <a:pt x="4" y="511"/>
                    </a:cubicBezTo>
                    <a:cubicBezTo>
                      <a:pt x="4" y="511"/>
                      <a:pt x="0" y="509"/>
                      <a:pt x="0" y="509"/>
                    </a:cubicBezTo>
                    <a:cubicBezTo>
                      <a:pt x="0" y="508"/>
                      <a:pt x="4" y="494"/>
                      <a:pt x="4" y="493"/>
                    </a:cubicBezTo>
                    <a:cubicBezTo>
                      <a:pt x="4" y="493"/>
                      <a:pt x="0" y="492"/>
                      <a:pt x="0" y="491"/>
                    </a:cubicBezTo>
                    <a:cubicBezTo>
                      <a:pt x="0" y="491"/>
                      <a:pt x="4" y="479"/>
                      <a:pt x="4" y="478"/>
                    </a:cubicBezTo>
                    <a:cubicBezTo>
                      <a:pt x="4" y="478"/>
                      <a:pt x="0" y="477"/>
                      <a:pt x="0" y="476"/>
                    </a:cubicBezTo>
                    <a:cubicBezTo>
                      <a:pt x="0" y="476"/>
                      <a:pt x="4" y="459"/>
                      <a:pt x="4" y="459"/>
                    </a:cubicBezTo>
                    <a:cubicBezTo>
                      <a:pt x="4" y="459"/>
                      <a:pt x="0" y="457"/>
                      <a:pt x="0" y="457"/>
                    </a:cubicBezTo>
                    <a:cubicBezTo>
                      <a:pt x="0" y="456"/>
                      <a:pt x="4" y="444"/>
                      <a:pt x="4" y="444"/>
                    </a:cubicBezTo>
                    <a:cubicBezTo>
                      <a:pt x="4" y="444"/>
                      <a:pt x="0" y="442"/>
                      <a:pt x="0" y="442"/>
                    </a:cubicBezTo>
                    <a:cubicBezTo>
                      <a:pt x="0" y="441"/>
                      <a:pt x="4" y="426"/>
                      <a:pt x="4" y="425"/>
                    </a:cubicBezTo>
                    <a:cubicBezTo>
                      <a:pt x="4" y="425"/>
                      <a:pt x="0" y="423"/>
                      <a:pt x="0" y="423"/>
                    </a:cubicBezTo>
                    <a:cubicBezTo>
                      <a:pt x="0" y="423"/>
                      <a:pt x="4" y="411"/>
                      <a:pt x="4" y="411"/>
                    </a:cubicBezTo>
                    <a:cubicBezTo>
                      <a:pt x="4" y="411"/>
                      <a:pt x="0" y="409"/>
                      <a:pt x="0" y="409"/>
                    </a:cubicBezTo>
                    <a:cubicBezTo>
                      <a:pt x="0" y="408"/>
                      <a:pt x="4" y="393"/>
                      <a:pt x="4" y="393"/>
                    </a:cubicBezTo>
                    <a:cubicBezTo>
                      <a:pt x="4" y="392"/>
                      <a:pt x="0" y="391"/>
                      <a:pt x="0" y="391"/>
                    </a:cubicBezTo>
                    <a:cubicBezTo>
                      <a:pt x="0" y="390"/>
                      <a:pt x="4" y="376"/>
                      <a:pt x="4" y="376"/>
                    </a:cubicBezTo>
                    <a:cubicBezTo>
                      <a:pt x="4" y="375"/>
                      <a:pt x="0" y="374"/>
                      <a:pt x="0" y="374"/>
                    </a:cubicBezTo>
                    <a:cubicBezTo>
                      <a:pt x="0" y="373"/>
                      <a:pt x="4" y="357"/>
                      <a:pt x="4" y="357"/>
                    </a:cubicBezTo>
                    <a:cubicBezTo>
                      <a:pt x="4" y="357"/>
                      <a:pt x="0" y="355"/>
                      <a:pt x="0" y="355"/>
                    </a:cubicBezTo>
                    <a:cubicBezTo>
                      <a:pt x="0" y="355"/>
                      <a:pt x="4" y="342"/>
                      <a:pt x="4" y="342"/>
                    </a:cubicBezTo>
                    <a:cubicBezTo>
                      <a:pt x="4" y="342"/>
                      <a:pt x="0" y="340"/>
                      <a:pt x="0" y="340"/>
                    </a:cubicBezTo>
                    <a:cubicBezTo>
                      <a:pt x="0" y="340"/>
                      <a:pt x="4" y="323"/>
                      <a:pt x="4" y="322"/>
                    </a:cubicBezTo>
                    <a:cubicBezTo>
                      <a:pt x="4" y="322"/>
                      <a:pt x="0" y="321"/>
                      <a:pt x="0" y="320"/>
                    </a:cubicBezTo>
                    <a:cubicBezTo>
                      <a:pt x="0" y="320"/>
                      <a:pt x="4" y="303"/>
                      <a:pt x="4" y="302"/>
                    </a:cubicBezTo>
                    <a:cubicBezTo>
                      <a:pt x="4" y="302"/>
                      <a:pt x="0" y="300"/>
                      <a:pt x="0" y="300"/>
                    </a:cubicBezTo>
                    <a:cubicBezTo>
                      <a:pt x="0" y="300"/>
                      <a:pt x="4" y="287"/>
                      <a:pt x="4" y="287"/>
                    </a:cubicBezTo>
                    <a:cubicBezTo>
                      <a:pt x="4" y="287"/>
                      <a:pt x="0" y="285"/>
                      <a:pt x="0" y="285"/>
                    </a:cubicBezTo>
                    <a:cubicBezTo>
                      <a:pt x="0" y="285"/>
                      <a:pt x="4" y="269"/>
                      <a:pt x="4" y="269"/>
                    </a:cubicBezTo>
                    <a:cubicBezTo>
                      <a:pt x="4" y="269"/>
                      <a:pt x="0" y="267"/>
                      <a:pt x="0" y="267"/>
                    </a:cubicBezTo>
                    <a:cubicBezTo>
                      <a:pt x="0" y="267"/>
                      <a:pt x="4" y="252"/>
                      <a:pt x="4" y="252"/>
                    </a:cubicBezTo>
                    <a:cubicBezTo>
                      <a:pt x="4" y="252"/>
                      <a:pt x="0" y="250"/>
                      <a:pt x="0" y="250"/>
                    </a:cubicBezTo>
                    <a:cubicBezTo>
                      <a:pt x="0" y="249"/>
                      <a:pt x="4" y="235"/>
                      <a:pt x="4" y="235"/>
                    </a:cubicBezTo>
                    <a:cubicBezTo>
                      <a:pt x="4" y="235"/>
                      <a:pt x="0" y="233"/>
                      <a:pt x="0" y="233"/>
                    </a:cubicBezTo>
                    <a:cubicBezTo>
                      <a:pt x="0" y="233"/>
                      <a:pt x="4" y="218"/>
                      <a:pt x="4" y="218"/>
                    </a:cubicBezTo>
                    <a:cubicBezTo>
                      <a:pt x="4" y="218"/>
                      <a:pt x="0" y="216"/>
                      <a:pt x="0" y="216"/>
                    </a:cubicBezTo>
                    <a:cubicBezTo>
                      <a:pt x="0" y="216"/>
                      <a:pt x="4" y="204"/>
                      <a:pt x="4" y="203"/>
                    </a:cubicBezTo>
                    <a:cubicBezTo>
                      <a:pt x="4" y="203"/>
                      <a:pt x="0" y="202"/>
                      <a:pt x="0" y="201"/>
                    </a:cubicBezTo>
                    <a:cubicBezTo>
                      <a:pt x="0" y="201"/>
                      <a:pt x="4" y="189"/>
                      <a:pt x="4" y="188"/>
                    </a:cubicBezTo>
                    <a:cubicBezTo>
                      <a:pt x="4" y="188"/>
                      <a:pt x="0" y="187"/>
                      <a:pt x="0" y="186"/>
                    </a:cubicBezTo>
                    <a:cubicBezTo>
                      <a:pt x="0" y="186"/>
                      <a:pt x="4" y="172"/>
                      <a:pt x="4" y="172"/>
                    </a:cubicBezTo>
                    <a:cubicBezTo>
                      <a:pt x="4" y="172"/>
                      <a:pt x="0" y="170"/>
                      <a:pt x="0" y="170"/>
                    </a:cubicBezTo>
                    <a:cubicBezTo>
                      <a:pt x="0" y="169"/>
                      <a:pt x="4" y="153"/>
                      <a:pt x="4" y="152"/>
                    </a:cubicBezTo>
                    <a:cubicBezTo>
                      <a:pt x="4" y="152"/>
                      <a:pt x="0" y="150"/>
                      <a:pt x="0" y="150"/>
                    </a:cubicBezTo>
                    <a:cubicBezTo>
                      <a:pt x="0" y="150"/>
                      <a:pt x="4" y="139"/>
                      <a:pt x="4" y="139"/>
                    </a:cubicBezTo>
                    <a:cubicBezTo>
                      <a:pt x="4" y="139"/>
                      <a:pt x="0" y="137"/>
                      <a:pt x="0" y="137"/>
                    </a:cubicBezTo>
                    <a:cubicBezTo>
                      <a:pt x="0" y="137"/>
                      <a:pt x="4" y="125"/>
                      <a:pt x="4" y="124"/>
                    </a:cubicBezTo>
                    <a:cubicBezTo>
                      <a:pt x="4" y="124"/>
                      <a:pt x="0" y="122"/>
                      <a:pt x="0" y="122"/>
                    </a:cubicBezTo>
                    <a:cubicBezTo>
                      <a:pt x="0" y="122"/>
                      <a:pt x="4" y="104"/>
                      <a:pt x="4" y="104"/>
                    </a:cubicBezTo>
                    <a:cubicBezTo>
                      <a:pt x="4" y="104"/>
                      <a:pt x="0" y="102"/>
                      <a:pt x="0" y="102"/>
                    </a:cubicBezTo>
                    <a:cubicBezTo>
                      <a:pt x="0" y="102"/>
                      <a:pt x="4" y="88"/>
                      <a:pt x="4" y="87"/>
                    </a:cubicBezTo>
                    <a:cubicBezTo>
                      <a:pt x="4" y="87"/>
                      <a:pt x="0" y="85"/>
                      <a:pt x="0" y="85"/>
                    </a:cubicBezTo>
                    <a:cubicBezTo>
                      <a:pt x="0" y="85"/>
                      <a:pt x="4" y="67"/>
                      <a:pt x="4" y="67"/>
                    </a:cubicBezTo>
                    <a:cubicBezTo>
                      <a:pt x="4" y="67"/>
                      <a:pt x="0" y="65"/>
                      <a:pt x="0" y="65"/>
                    </a:cubicBezTo>
                    <a:cubicBezTo>
                      <a:pt x="0" y="64"/>
                      <a:pt x="4" y="47"/>
                      <a:pt x="4" y="47"/>
                    </a:cubicBezTo>
                    <a:cubicBezTo>
                      <a:pt x="4" y="47"/>
                      <a:pt x="0" y="45"/>
                      <a:pt x="0" y="45"/>
                    </a:cubicBezTo>
                    <a:cubicBezTo>
                      <a:pt x="0" y="45"/>
                      <a:pt x="4" y="34"/>
                      <a:pt x="4" y="34"/>
                    </a:cubicBezTo>
                    <a:cubicBezTo>
                      <a:pt x="4" y="34"/>
                      <a:pt x="0" y="32"/>
                      <a:pt x="0" y="32"/>
                    </a:cubicBezTo>
                    <a:cubicBezTo>
                      <a:pt x="0" y="32"/>
                      <a:pt x="4" y="14"/>
                      <a:pt x="4" y="13"/>
                    </a:cubicBezTo>
                    <a:cubicBezTo>
                      <a:pt x="4" y="13"/>
                      <a:pt x="0" y="12"/>
                      <a:pt x="0" y="11"/>
                    </a:cubicBezTo>
                    <a:cubicBezTo>
                      <a:pt x="0" y="11"/>
                      <a:pt x="20" y="5"/>
                      <a:pt x="20" y="5"/>
                    </a:cubicBezTo>
                    <a:cubicBezTo>
                      <a:pt x="20" y="5"/>
                      <a:pt x="13" y="1"/>
                      <a:pt x="13" y="1"/>
                    </a:cubicBezTo>
                    <a:cubicBezTo>
                      <a:pt x="13" y="1"/>
                      <a:pt x="47" y="6"/>
                      <a:pt x="48" y="5"/>
                    </a:cubicBezTo>
                    <a:cubicBezTo>
                      <a:pt x="48" y="5"/>
                      <a:pt x="40" y="1"/>
                      <a:pt x="41" y="1"/>
                    </a:cubicBezTo>
                    <a:cubicBezTo>
                      <a:pt x="41" y="1"/>
                      <a:pt x="75" y="6"/>
                      <a:pt x="75" y="5"/>
                    </a:cubicBezTo>
                    <a:cubicBezTo>
                      <a:pt x="75" y="5"/>
                      <a:pt x="68" y="1"/>
                      <a:pt x="68" y="1"/>
                    </a:cubicBezTo>
                    <a:cubicBezTo>
                      <a:pt x="69" y="0"/>
                      <a:pt x="111" y="6"/>
                      <a:pt x="111" y="5"/>
                    </a:cubicBezTo>
                    <a:cubicBezTo>
                      <a:pt x="111" y="5"/>
                      <a:pt x="104" y="1"/>
                      <a:pt x="104" y="1"/>
                    </a:cubicBezTo>
                    <a:cubicBezTo>
                      <a:pt x="104" y="1"/>
                      <a:pt x="139" y="6"/>
                      <a:pt x="140" y="5"/>
                    </a:cubicBezTo>
                    <a:cubicBezTo>
                      <a:pt x="140" y="5"/>
                      <a:pt x="133" y="1"/>
                      <a:pt x="133" y="1"/>
                    </a:cubicBezTo>
                    <a:cubicBezTo>
                      <a:pt x="133" y="0"/>
                      <a:pt x="174" y="6"/>
                      <a:pt x="175" y="5"/>
                    </a:cubicBezTo>
                    <a:cubicBezTo>
                      <a:pt x="175" y="5"/>
                      <a:pt x="168" y="1"/>
                      <a:pt x="168" y="1"/>
                    </a:cubicBezTo>
                    <a:cubicBezTo>
                      <a:pt x="168" y="1"/>
                      <a:pt x="199" y="5"/>
                      <a:pt x="200" y="5"/>
                    </a:cubicBezTo>
                    <a:cubicBezTo>
                      <a:pt x="200" y="5"/>
                      <a:pt x="192" y="1"/>
                      <a:pt x="192" y="1"/>
                    </a:cubicBezTo>
                    <a:cubicBezTo>
                      <a:pt x="193" y="0"/>
                      <a:pt x="237" y="6"/>
                      <a:pt x="238" y="5"/>
                    </a:cubicBezTo>
                    <a:cubicBezTo>
                      <a:pt x="238" y="5"/>
                      <a:pt x="230" y="1"/>
                      <a:pt x="231" y="1"/>
                    </a:cubicBezTo>
                    <a:cubicBezTo>
                      <a:pt x="231" y="0"/>
                      <a:pt x="275" y="6"/>
                      <a:pt x="276" y="5"/>
                    </a:cubicBezTo>
                    <a:cubicBezTo>
                      <a:pt x="276" y="5"/>
                      <a:pt x="268" y="1"/>
                      <a:pt x="268" y="1"/>
                    </a:cubicBezTo>
                    <a:cubicBezTo>
                      <a:pt x="269" y="0"/>
                      <a:pt x="310" y="6"/>
                      <a:pt x="311" y="5"/>
                    </a:cubicBezTo>
                    <a:cubicBezTo>
                      <a:pt x="311" y="5"/>
                      <a:pt x="303" y="1"/>
                      <a:pt x="304" y="1"/>
                    </a:cubicBezTo>
                    <a:cubicBezTo>
                      <a:pt x="304" y="0"/>
                      <a:pt x="343" y="6"/>
                      <a:pt x="343" y="5"/>
                    </a:cubicBezTo>
                    <a:cubicBezTo>
                      <a:pt x="343" y="5"/>
                      <a:pt x="336" y="1"/>
                      <a:pt x="336" y="1"/>
                    </a:cubicBezTo>
                    <a:cubicBezTo>
                      <a:pt x="336" y="0"/>
                      <a:pt x="370" y="5"/>
                      <a:pt x="370" y="5"/>
                    </a:cubicBezTo>
                    <a:cubicBezTo>
                      <a:pt x="370" y="5"/>
                      <a:pt x="363" y="1"/>
                      <a:pt x="363" y="1"/>
                    </a:cubicBezTo>
                    <a:cubicBezTo>
                      <a:pt x="364" y="0"/>
                      <a:pt x="406" y="6"/>
                      <a:pt x="407" y="5"/>
                    </a:cubicBezTo>
                    <a:cubicBezTo>
                      <a:pt x="407" y="5"/>
                      <a:pt x="400" y="1"/>
                      <a:pt x="400" y="1"/>
                    </a:cubicBezTo>
                    <a:cubicBezTo>
                      <a:pt x="400" y="0"/>
                      <a:pt x="441" y="6"/>
                      <a:pt x="441" y="5"/>
                    </a:cubicBezTo>
                    <a:cubicBezTo>
                      <a:pt x="441" y="5"/>
                      <a:pt x="434" y="1"/>
                      <a:pt x="434" y="1"/>
                    </a:cubicBezTo>
                    <a:cubicBezTo>
                      <a:pt x="435" y="0"/>
                      <a:pt x="470" y="5"/>
                      <a:pt x="470" y="5"/>
                    </a:cubicBezTo>
                    <a:cubicBezTo>
                      <a:pt x="470" y="5"/>
                      <a:pt x="463" y="1"/>
                      <a:pt x="463" y="1"/>
                    </a:cubicBezTo>
                    <a:cubicBezTo>
                      <a:pt x="463" y="0"/>
                      <a:pt x="494" y="5"/>
                      <a:pt x="495" y="5"/>
                    </a:cubicBezTo>
                    <a:cubicBezTo>
                      <a:pt x="495" y="5"/>
                      <a:pt x="487" y="1"/>
                      <a:pt x="487" y="1"/>
                    </a:cubicBezTo>
                  </a:path>
                </a:pathLst>
              </a:custGeom>
              <a:noFill/>
              <a:ln w="15875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93" name="Freeform 119"/>
              <p:cNvSpPr/>
              <p:nvPr/>
            </p:nvSpPr>
            <p:spPr bwMode="auto">
              <a:xfrm>
                <a:off x="3605213" y="977900"/>
                <a:ext cx="1085850" cy="1577975"/>
              </a:xfrm>
              <a:custGeom>
                <a:avLst/>
                <a:gdLst>
                  <a:gd name="T0" fmla="*/ 0 w 502"/>
                  <a:gd name="T1" fmla="*/ 2147483647 h 733"/>
                  <a:gd name="T2" fmla="*/ 2147483647 w 502"/>
                  <a:gd name="T3" fmla="*/ 2147483647 h 733"/>
                  <a:gd name="T4" fmla="*/ 2147483647 w 502"/>
                  <a:gd name="T5" fmla="*/ 2147483647 h 733"/>
                  <a:gd name="T6" fmla="*/ 2147483647 w 502"/>
                  <a:gd name="T7" fmla="*/ 2147483647 h 733"/>
                  <a:gd name="T8" fmla="*/ 2147483647 w 502"/>
                  <a:gd name="T9" fmla="*/ 2147483647 h 733"/>
                  <a:gd name="T10" fmla="*/ 2147483647 w 502"/>
                  <a:gd name="T11" fmla="*/ 2147483647 h 733"/>
                  <a:gd name="T12" fmla="*/ 2147483647 w 502"/>
                  <a:gd name="T13" fmla="*/ 2147483647 h 733"/>
                  <a:gd name="T14" fmla="*/ 2147483647 w 502"/>
                  <a:gd name="T15" fmla="*/ 2147483647 h 733"/>
                  <a:gd name="T16" fmla="*/ 2147483647 w 502"/>
                  <a:gd name="T17" fmla="*/ 2147483647 h 733"/>
                  <a:gd name="T18" fmla="*/ 2147483647 w 502"/>
                  <a:gd name="T19" fmla="*/ 2147483647 h 733"/>
                  <a:gd name="T20" fmla="*/ 2147483647 w 502"/>
                  <a:gd name="T21" fmla="*/ 2147483647 h 733"/>
                  <a:gd name="T22" fmla="*/ 2147483647 w 502"/>
                  <a:gd name="T23" fmla="*/ 2147483647 h 733"/>
                  <a:gd name="T24" fmla="*/ 2147483647 w 502"/>
                  <a:gd name="T25" fmla="*/ 2147483647 h 733"/>
                  <a:gd name="T26" fmla="*/ 2147483647 w 502"/>
                  <a:gd name="T27" fmla="*/ 2147483647 h 733"/>
                  <a:gd name="T28" fmla="*/ 2147483647 w 502"/>
                  <a:gd name="T29" fmla="*/ 2147483647 h 733"/>
                  <a:gd name="T30" fmla="*/ 2147483647 w 502"/>
                  <a:gd name="T31" fmla="*/ 2147483647 h 733"/>
                  <a:gd name="T32" fmla="*/ 2147483647 w 502"/>
                  <a:gd name="T33" fmla="*/ 2147483647 h 733"/>
                  <a:gd name="T34" fmla="*/ 2147483647 w 502"/>
                  <a:gd name="T35" fmla="*/ 2147483647 h 733"/>
                  <a:gd name="T36" fmla="*/ 2147483647 w 502"/>
                  <a:gd name="T37" fmla="*/ 2147483647 h 733"/>
                  <a:gd name="T38" fmla="*/ 2147483647 w 502"/>
                  <a:gd name="T39" fmla="*/ 2147483647 h 733"/>
                  <a:gd name="T40" fmla="*/ 2147483647 w 502"/>
                  <a:gd name="T41" fmla="*/ 2147483647 h 733"/>
                  <a:gd name="T42" fmla="*/ 2147483647 w 502"/>
                  <a:gd name="T43" fmla="*/ 2147483647 h 733"/>
                  <a:gd name="T44" fmla="*/ 2147483647 w 502"/>
                  <a:gd name="T45" fmla="*/ 2147483647 h 733"/>
                  <a:gd name="T46" fmla="*/ 2147483647 w 502"/>
                  <a:gd name="T47" fmla="*/ 2147483647 h 733"/>
                  <a:gd name="T48" fmla="*/ 2147483647 w 502"/>
                  <a:gd name="T49" fmla="*/ 2147483647 h 733"/>
                  <a:gd name="T50" fmla="*/ 2147483647 w 502"/>
                  <a:gd name="T51" fmla="*/ 2147483647 h 733"/>
                  <a:gd name="T52" fmla="*/ 2147483647 w 502"/>
                  <a:gd name="T53" fmla="*/ 2147483647 h 733"/>
                  <a:gd name="T54" fmla="*/ 2147483647 w 502"/>
                  <a:gd name="T55" fmla="*/ 2147483647 h 733"/>
                  <a:gd name="T56" fmla="*/ 2147483647 w 502"/>
                  <a:gd name="T57" fmla="*/ 2147483647 h 733"/>
                  <a:gd name="T58" fmla="*/ 2147483647 w 502"/>
                  <a:gd name="T59" fmla="*/ 2147483647 h 733"/>
                  <a:gd name="T60" fmla="*/ 2147483647 w 502"/>
                  <a:gd name="T61" fmla="*/ 2147483647 h 733"/>
                  <a:gd name="T62" fmla="*/ 2147483647 w 502"/>
                  <a:gd name="T63" fmla="*/ 2147483647 h 733"/>
                  <a:gd name="T64" fmla="*/ 2147483647 w 502"/>
                  <a:gd name="T65" fmla="*/ 2147483647 h 733"/>
                  <a:gd name="T66" fmla="*/ 2147483647 w 502"/>
                  <a:gd name="T67" fmla="*/ 2147483647 h 733"/>
                  <a:gd name="T68" fmla="*/ 2147483647 w 502"/>
                  <a:gd name="T69" fmla="*/ 2147483647 h 733"/>
                  <a:gd name="T70" fmla="*/ 2147483647 w 502"/>
                  <a:gd name="T71" fmla="*/ 2147483647 h 733"/>
                  <a:gd name="T72" fmla="*/ 2147483647 w 502"/>
                  <a:gd name="T73" fmla="*/ 2147483647 h 733"/>
                  <a:gd name="T74" fmla="*/ 2147483647 w 502"/>
                  <a:gd name="T75" fmla="*/ 2147483647 h 733"/>
                  <a:gd name="T76" fmla="*/ 2147483647 w 502"/>
                  <a:gd name="T77" fmla="*/ 2147483647 h 733"/>
                  <a:gd name="T78" fmla="*/ 2147483647 w 502"/>
                  <a:gd name="T79" fmla="*/ 2147483647 h 733"/>
                  <a:gd name="T80" fmla="*/ 2147483647 w 502"/>
                  <a:gd name="T81" fmla="*/ 2147483647 h 733"/>
                  <a:gd name="T82" fmla="*/ 2147483647 w 502"/>
                  <a:gd name="T83" fmla="*/ 2147483647 h 733"/>
                  <a:gd name="T84" fmla="*/ 2147483647 w 502"/>
                  <a:gd name="T85" fmla="*/ 2147483647 h 733"/>
                  <a:gd name="T86" fmla="*/ 2147483647 w 502"/>
                  <a:gd name="T87" fmla="*/ 2147483647 h 733"/>
                  <a:gd name="T88" fmla="*/ 2147483647 w 502"/>
                  <a:gd name="T89" fmla="*/ 2147483647 h 733"/>
                  <a:gd name="T90" fmla="*/ 2147483647 w 502"/>
                  <a:gd name="T91" fmla="*/ 2147483647 h 733"/>
                  <a:gd name="T92" fmla="*/ 2147483647 w 502"/>
                  <a:gd name="T93" fmla="*/ 2147483647 h 733"/>
                  <a:gd name="T94" fmla="*/ 2147483647 w 502"/>
                  <a:gd name="T95" fmla="*/ 2147483647 h 733"/>
                  <a:gd name="T96" fmla="*/ 2147483647 w 502"/>
                  <a:gd name="T97" fmla="*/ 2147483647 h 733"/>
                  <a:gd name="T98" fmla="*/ 2147483647 w 502"/>
                  <a:gd name="T99" fmla="*/ 2147483647 h 733"/>
                  <a:gd name="T100" fmla="*/ 2147483647 w 502"/>
                  <a:gd name="T101" fmla="*/ 2147483647 h 733"/>
                  <a:gd name="T102" fmla="*/ 2147483647 w 502"/>
                  <a:gd name="T103" fmla="*/ 2147483647 h 733"/>
                  <a:gd name="T104" fmla="*/ 2147483647 w 502"/>
                  <a:gd name="T105" fmla="*/ 2147483647 h 733"/>
                  <a:gd name="T106" fmla="*/ 2147483647 w 502"/>
                  <a:gd name="T107" fmla="*/ 2147483647 h 733"/>
                  <a:gd name="T108" fmla="*/ 2147483647 w 502"/>
                  <a:gd name="T109" fmla="*/ 2147483647 h 733"/>
                  <a:gd name="T110" fmla="*/ 2147483647 w 502"/>
                  <a:gd name="T111" fmla="*/ 2147483647 h 733"/>
                  <a:gd name="T112" fmla="*/ 2147483647 w 502"/>
                  <a:gd name="T113" fmla="*/ 2147483647 h 733"/>
                  <a:gd name="T114" fmla="*/ 2147483647 w 502"/>
                  <a:gd name="T115" fmla="*/ 2147483647 h 733"/>
                  <a:gd name="T116" fmla="*/ 2147483647 w 502"/>
                  <a:gd name="T117" fmla="*/ 2147483647 h 733"/>
                  <a:gd name="T118" fmla="*/ 2147483647 w 502"/>
                  <a:gd name="T119" fmla="*/ 0 h 73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02"/>
                  <a:gd name="T181" fmla="*/ 0 h 733"/>
                  <a:gd name="T182" fmla="*/ 502 w 502"/>
                  <a:gd name="T183" fmla="*/ 733 h 73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02" h="733">
                    <a:moveTo>
                      <a:pt x="4" y="732"/>
                    </a:moveTo>
                    <a:cubicBezTo>
                      <a:pt x="4" y="732"/>
                      <a:pt x="0" y="730"/>
                      <a:pt x="0" y="730"/>
                    </a:cubicBezTo>
                    <a:cubicBezTo>
                      <a:pt x="1" y="729"/>
                      <a:pt x="30" y="732"/>
                      <a:pt x="30" y="732"/>
                    </a:cubicBezTo>
                    <a:cubicBezTo>
                      <a:pt x="30" y="732"/>
                      <a:pt x="23" y="728"/>
                      <a:pt x="23" y="728"/>
                    </a:cubicBezTo>
                    <a:cubicBezTo>
                      <a:pt x="24" y="728"/>
                      <a:pt x="54" y="732"/>
                      <a:pt x="54" y="732"/>
                    </a:cubicBezTo>
                    <a:cubicBezTo>
                      <a:pt x="54" y="732"/>
                      <a:pt x="48" y="728"/>
                      <a:pt x="48" y="728"/>
                    </a:cubicBezTo>
                    <a:cubicBezTo>
                      <a:pt x="48" y="728"/>
                      <a:pt x="85" y="732"/>
                      <a:pt x="85" y="732"/>
                    </a:cubicBezTo>
                    <a:cubicBezTo>
                      <a:pt x="85" y="732"/>
                      <a:pt x="78" y="728"/>
                      <a:pt x="78" y="728"/>
                    </a:cubicBezTo>
                    <a:cubicBezTo>
                      <a:pt x="79" y="728"/>
                      <a:pt x="111" y="732"/>
                      <a:pt x="111" y="732"/>
                    </a:cubicBezTo>
                    <a:cubicBezTo>
                      <a:pt x="111" y="732"/>
                      <a:pt x="105" y="728"/>
                      <a:pt x="105" y="728"/>
                    </a:cubicBezTo>
                    <a:cubicBezTo>
                      <a:pt x="105" y="727"/>
                      <a:pt x="144" y="732"/>
                      <a:pt x="144" y="732"/>
                    </a:cubicBezTo>
                    <a:cubicBezTo>
                      <a:pt x="144" y="732"/>
                      <a:pt x="137" y="728"/>
                      <a:pt x="138" y="728"/>
                    </a:cubicBezTo>
                    <a:cubicBezTo>
                      <a:pt x="138" y="727"/>
                      <a:pt x="176" y="732"/>
                      <a:pt x="176" y="732"/>
                    </a:cubicBezTo>
                    <a:cubicBezTo>
                      <a:pt x="177" y="732"/>
                      <a:pt x="170" y="728"/>
                      <a:pt x="170" y="728"/>
                    </a:cubicBezTo>
                    <a:cubicBezTo>
                      <a:pt x="170" y="727"/>
                      <a:pt x="210" y="732"/>
                      <a:pt x="211" y="732"/>
                    </a:cubicBezTo>
                    <a:cubicBezTo>
                      <a:pt x="211" y="732"/>
                      <a:pt x="204" y="728"/>
                      <a:pt x="204" y="728"/>
                    </a:cubicBezTo>
                    <a:cubicBezTo>
                      <a:pt x="204" y="728"/>
                      <a:pt x="235" y="732"/>
                      <a:pt x="236" y="732"/>
                    </a:cubicBezTo>
                    <a:cubicBezTo>
                      <a:pt x="236" y="732"/>
                      <a:pt x="229" y="728"/>
                      <a:pt x="229" y="728"/>
                    </a:cubicBezTo>
                    <a:cubicBezTo>
                      <a:pt x="229" y="728"/>
                      <a:pt x="262" y="732"/>
                      <a:pt x="262" y="732"/>
                    </a:cubicBezTo>
                    <a:cubicBezTo>
                      <a:pt x="262" y="732"/>
                      <a:pt x="255" y="728"/>
                      <a:pt x="255" y="728"/>
                    </a:cubicBezTo>
                    <a:cubicBezTo>
                      <a:pt x="255" y="728"/>
                      <a:pt x="289" y="732"/>
                      <a:pt x="290" y="732"/>
                    </a:cubicBezTo>
                    <a:cubicBezTo>
                      <a:pt x="290" y="732"/>
                      <a:pt x="283" y="728"/>
                      <a:pt x="283" y="728"/>
                    </a:cubicBezTo>
                    <a:cubicBezTo>
                      <a:pt x="283" y="727"/>
                      <a:pt x="321" y="732"/>
                      <a:pt x="322" y="732"/>
                    </a:cubicBezTo>
                    <a:cubicBezTo>
                      <a:pt x="322" y="732"/>
                      <a:pt x="315" y="728"/>
                      <a:pt x="315" y="728"/>
                    </a:cubicBezTo>
                    <a:cubicBezTo>
                      <a:pt x="315" y="727"/>
                      <a:pt x="360" y="733"/>
                      <a:pt x="360" y="732"/>
                    </a:cubicBezTo>
                    <a:cubicBezTo>
                      <a:pt x="360" y="732"/>
                      <a:pt x="353" y="728"/>
                      <a:pt x="353" y="728"/>
                    </a:cubicBezTo>
                    <a:cubicBezTo>
                      <a:pt x="353" y="728"/>
                      <a:pt x="385" y="732"/>
                      <a:pt x="385" y="732"/>
                    </a:cubicBezTo>
                    <a:cubicBezTo>
                      <a:pt x="385" y="732"/>
                      <a:pt x="378" y="728"/>
                      <a:pt x="378" y="728"/>
                    </a:cubicBezTo>
                    <a:cubicBezTo>
                      <a:pt x="379" y="727"/>
                      <a:pt x="417" y="732"/>
                      <a:pt x="418" y="732"/>
                    </a:cubicBezTo>
                    <a:cubicBezTo>
                      <a:pt x="418" y="732"/>
                      <a:pt x="411" y="728"/>
                      <a:pt x="411" y="728"/>
                    </a:cubicBezTo>
                    <a:cubicBezTo>
                      <a:pt x="411" y="727"/>
                      <a:pt x="453" y="733"/>
                      <a:pt x="454" y="732"/>
                    </a:cubicBezTo>
                    <a:cubicBezTo>
                      <a:pt x="454" y="732"/>
                      <a:pt x="447" y="728"/>
                      <a:pt x="447" y="728"/>
                    </a:cubicBezTo>
                    <a:cubicBezTo>
                      <a:pt x="447" y="727"/>
                      <a:pt x="484" y="732"/>
                      <a:pt x="485" y="732"/>
                    </a:cubicBezTo>
                    <a:cubicBezTo>
                      <a:pt x="485" y="732"/>
                      <a:pt x="478" y="728"/>
                      <a:pt x="478" y="728"/>
                    </a:cubicBezTo>
                    <a:cubicBezTo>
                      <a:pt x="478" y="728"/>
                      <a:pt x="502" y="721"/>
                      <a:pt x="502" y="721"/>
                    </a:cubicBezTo>
                    <a:cubicBezTo>
                      <a:pt x="502" y="721"/>
                      <a:pt x="498" y="719"/>
                      <a:pt x="498" y="719"/>
                    </a:cubicBezTo>
                    <a:cubicBezTo>
                      <a:pt x="498" y="718"/>
                      <a:pt x="502" y="701"/>
                      <a:pt x="502" y="701"/>
                    </a:cubicBezTo>
                    <a:cubicBezTo>
                      <a:pt x="502" y="701"/>
                      <a:pt x="498" y="699"/>
                      <a:pt x="498" y="699"/>
                    </a:cubicBezTo>
                    <a:cubicBezTo>
                      <a:pt x="498" y="698"/>
                      <a:pt x="502" y="686"/>
                      <a:pt x="502" y="686"/>
                    </a:cubicBezTo>
                    <a:cubicBezTo>
                      <a:pt x="502" y="686"/>
                      <a:pt x="498" y="684"/>
                      <a:pt x="498" y="684"/>
                    </a:cubicBezTo>
                    <a:cubicBezTo>
                      <a:pt x="498" y="684"/>
                      <a:pt x="502" y="666"/>
                      <a:pt x="502" y="666"/>
                    </a:cubicBezTo>
                    <a:cubicBezTo>
                      <a:pt x="502" y="666"/>
                      <a:pt x="498" y="664"/>
                      <a:pt x="498" y="664"/>
                    </a:cubicBezTo>
                    <a:cubicBezTo>
                      <a:pt x="498" y="664"/>
                      <a:pt x="502" y="652"/>
                      <a:pt x="502" y="652"/>
                    </a:cubicBezTo>
                    <a:cubicBezTo>
                      <a:pt x="502" y="652"/>
                      <a:pt x="498" y="650"/>
                      <a:pt x="498" y="650"/>
                    </a:cubicBezTo>
                    <a:cubicBezTo>
                      <a:pt x="498" y="650"/>
                      <a:pt x="502" y="633"/>
                      <a:pt x="502" y="633"/>
                    </a:cubicBezTo>
                    <a:cubicBezTo>
                      <a:pt x="502" y="632"/>
                      <a:pt x="498" y="631"/>
                      <a:pt x="498" y="631"/>
                    </a:cubicBezTo>
                    <a:cubicBezTo>
                      <a:pt x="498" y="630"/>
                      <a:pt x="502" y="616"/>
                      <a:pt x="502" y="616"/>
                    </a:cubicBezTo>
                    <a:cubicBezTo>
                      <a:pt x="502" y="616"/>
                      <a:pt x="498" y="614"/>
                      <a:pt x="498" y="614"/>
                    </a:cubicBezTo>
                    <a:cubicBezTo>
                      <a:pt x="498" y="614"/>
                      <a:pt x="502" y="600"/>
                      <a:pt x="502" y="600"/>
                    </a:cubicBezTo>
                    <a:cubicBezTo>
                      <a:pt x="502" y="600"/>
                      <a:pt x="498" y="598"/>
                      <a:pt x="498" y="598"/>
                    </a:cubicBezTo>
                    <a:cubicBezTo>
                      <a:pt x="498" y="598"/>
                      <a:pt x="502" y="585"/>
                      <a:pt x="502" y="585"/>
                    </a:cubicBezTo>
                    <a:cubicBezTo>
                      <a:pt x="502" y="585"/>
                      <a:pt x="498" y="583"/>
                      <a:pt x="498" y="583"/>
                    </a:cubicBezTo>
                    <a:cubicBezTo>
                      <a:pt x="498" y="583"/>
                      <a:pt x="502" y="572"/>
                      <a:pt x="502" y="572"/>
                    </a:cubicBezTo>
                    <a:cubicBezTo>
                      <a:pt x="502" y="572"/>
                      <a:pt x="498" y="570"/>
                      <a:pt x="498" y="570"/>
                    </a:cubicBezTo>
                    <a:cubicBezTo>
                      <a:pt x="498" y="570"/>
                      <a:pt x="502" y="557"/>
                      <a:pt x="502" y="557"/>
                    </a:cubicBezTo>
                    <a:cubicBezTo>
                      <a:pt x="502" y="557"/>
                      <a:pt x="498" y="555"/>
                      <a:pt x="498" y="555"/>
                    </a:cubicBezTo>
                    <a:cubicBezTo>
                      <a:pt x="498" y="555"/>
                      <a:pt x="502" y="537"/>
                      <a:pt x="502" y="537"/>
                    </a:cubicBezTo>
                    <a:cubicBezTo>
                      <a:pt x="502" y="537"/>
                      <a:pt x="498" y="535"/>
                      <a:pt x="498" y="535"/>
                    </a:cubicBezTo>
                    <a:cubicBezTo>
                      <a:pt x="498" y="535"/>
                      <a:pt x="502" y="519"/>
                      <a:pt x="502" y="518"/>
                    </a:cubicBezTo>
                    <a:cubicBezTo>
                      <a:pt x="502" y="518"/>
                      <a:pt x="498" y="516"/>
                      <a:pt x="498" y="516"/>
                    </a:cubicBezTo>
                    <a:cubicBezTo>
                      <a:pt x="498" y="516"/>
                      <a:pt x="502" y="505"/>
                      <a:pt x="502" y="505"/>
                    </a:cubicBezTo>
                    <a:cubicBezTo>
                      <a:pt x="502" y="505"/>
                      <a:pt x="498" y="503"/>
                      <a:pt x="498" y="503"/>
                    </a:cubicBezTo>
                    <a:cubicBezTo>
                      <a:pt x="498" y="503"/>
                      <a:pt x="502" y="488"/>
                      <a:pt x="502" y="488"/>
                    </a:cubicBezTo>
                    <a:cubicBezTo>
                      <a:pt x="502" y="488"/>
                      <a:pt x="498" y="486"/>
                      <a:pt x="498" y="486"/>
                    </a:cubicBezTo>
                    <a:cubicBezTo>
                      <a:pt x="498" y="486"/>
                      <a:pt x="502" y="469"/>
                      <a:pt x="502" y="468"/>
                    </a:cubicBezTo>
                    <a:cubicBezTo>
                      <a:pt x="502" y="468"/>
                      <a:pt x="498" y="466"/>
                      <a:pt x="498" y="466"/>
                    </a:cubicBezTo>
                    <a:cubicBezTo>
                      <a:pt x="498" y="466"/>
                      <a:pt x="502" y="452"/>
                      <a:pt x="502" y="452"/>
                    </a:cubicBezTo>
                    <a:cubicBezTo>
                      <a:pt x="502" y="452"/>
                      <a:pt x="498" y="450"/>
                      <a:pt x="498" y="450"/>
                    </a:cubicBezTo>
                    <a:cubicBezTo>
                      <a:pt x="498" y="450"/>
                      <a:pt x="502" y="438"/>
                      <a:pt x="502" y="438"/>
                    </a:cubicBezTo>
                    <a:cubicBezTo>
                      <a:pt x="502" y="438"/>
                      <a:pt x="498" y="436"/>
                      <a:pt x="498" y="436"/>
                    </a:cubicBezTo>
                    <a:cubicBezTo>
                      <a:pt x="498" y="435"/>
                      <a:pt x="502" y="419"/>
                      <a:pt x="502" y="418"/>
                    </a:cubicBezTo>
                    <a:cubicBezTo>
                      <a:pt x="502" y="418"/>
                      <a:pt x="498" y="417"/>
                      <a:pt x="498" y="416"/>
                    </a:cubicBezTo>
                    <a:cubicBezTo>
                      <a:pt x="498" y="416"/>
                      <a:pt x="502" y="401"/>
                      <a:pt x="502" y="400"/>
                    </a:cubicBezTo>
                    <a:cubicBezTo>
                      <a:pt x="502" y="400"/>
                      <a:pt x="498" y="398"/>
                      <a:pt x="498" y="398"/>
                    </a:cubicBezTo>
                    <a:cubicBezTo>
                      <a:pt x="498" y="398"/>
                      <a:pt x="502" y="385"/>
                      <a:pt x="502" y="385"/>
                    </a:cubicBezTo>
                    <a:cubicBezTo>
                      <a:pt x="502" y="385"/>
                      <a:pt x="498" y="383"/>
                      <a:pt x="498" y="383"/>
                    </a:cubicBezTo>
                    <a:cubicBezTo>
                      <a:pt x="498" y="382"/>
                      <a:pt x="502" y="366"/>
                      <a:pt x="502" y="365"/>
                    </a:cubicBezTo>
                    <a:cubicBezTo>
                      <a:pt x="502" y="365"/>
                      <a:pt x="498" y="363"/>
                      <a:pt x="498" y="363"/>
                    </a:cubicBezTo>
                    <a:cubicBezTo>
                      <a:pt x="498" y="363"/>
                      <a:pt x="502" y="346"/>
                      <a:pt x="502" y="346"/>
                    </a:cubicBezTo>
                    <a:cubicBezTo>
                      <a:pt x="502" y="346"/>
                      <a:pt x="498" y="344"/>
                      <a:pt x="498" y="344"/>
                    </a:cubicBezTo>
                    <a:cubicBezTo>
                      <a:pt x="498" y="344"/>
                      <a:pt x="502" y="331"/>
                      <a:pt x="502" y="331"/>
                    </a:cubicBezTo>
                    <a:cubicBezTo>
                      <a:pt x="502" y="331"/>
                      <a:pt x="498" y="329"/>
                      <a:pt x="498" y="329"/>
                    </a:cubicBezTo>
                    <a:cubicBezTo>
                      <a:pt x="498" y="329"/>
                      <a:pt x="502" y="311"/>
                      <a:pt x="502" y="311"/>
                    </a:cubicBezTo>
                    <a:cubicBezTo>
                      <a:pt x="502" y="311"/>
                      <a:pt x="498" y="309"/>
                      <a:pt x="498" y="309"/>
                    </a:cubicBezTo>
                    <a:cubicBezTo>
                      <a:pt x="498" y="308"/>
                      <a:pt x="502" y="293"/>
                      <a:pt x="502" y="293"/>
                    </a:cubicBezTo>
                    <a:cubicBezTo>
                      <a:pt x="502" y="293"/>
                      <a:pt x="498" y="291"/>
                      <a:pt x="498" y="291"/>
                    </a:cubicBezTo>
                    <a:cubicBezTo>
                      <a:pt x="498" y="290"/>
                      <a:pt x="502" y="273"/>
                      <a:pt x="502" y="273"/>
                    </a:cubicBezTo>
                    <a:cubicBezTo>
                      <a:pt x="502" y="273"/>
                      <a:pt x="498" y="271"/>
                      <a:pt x="498" y="271"/>
                    </a:cubicBezTo>
                    <a:cubicBezTo>
                      <a:pt x="498" y="271"/>
                      <a:pt x="502" y="257"/>
                      <a:pt x="502" y="257"/>
                    </a:cubicBezTo>
                    <a:cubicBezTo>
                      <a:pt x="502" y="257"/>
                      <a:pt x="498" y="255"/>
                      <a:pt x="498" y="255"/>
                    </a:cubicBezTo>
                    <a:cubicBezTo>
                      <a:pt x="498" y="254"/>
                      <a:pt x="502" y="237"/>
                      <a:pt x="502" y="236"/>
                    </a:cubicBezTo>
                    <a:cubicBezTo>
                      <a:pt x="502" y="236"/>
                      <a:pt x="498" y="234"/>
                      <a:pt x="498" y="234"/>
                    </a:cubicBezTo>
                    <a:cubicBezTo>
                      <a:pt x="498" y="234"/>
                      <a:pt x="502" y="216"/>
                      <a:pt x="502" y="216"/>
                    </a:cubicBezTo>
                    <a:cubicBezTo>
                      <a:pt x="502" y="216"/>
                      <a:pt x="498" y="214"/>
                      <a:pt x="498" y="214"/>
                    </a:cubicBezTo>
                    <a:cubicBezTo>
                      <a:pt x="498" y="214"/>
                      <a:pt x="502" y="203"/>
                      <a:pt x="502" y="202"/>
                    </a:cubicBezTo>
                    <a:cubicBezTo>
                      <a:pt x="502" y="202"/>
                      <a:pt x="498" y="201"/>
                      <a:pt x="498" y="201"/>
                    </a:cubicBezTo>
                    <a:cubicBezTo>
                      <a:pt x="498" y="200"/>
                      <a:pt x="502" y="184"/>
                      <a:pt x="502" y="184"/>
                    </a:cubicBezTo>
                    <a:cubicBezTo>
                      <a:pt x="502" y="184"/>
                      <a:pt x="498" y="182"/>
                      <a:pt x="498" y="182"/>
                    </a:cubicBezTo>
                    <a:cubicBezTo>
                      <a:pt x="498" y="182"/>
                      <a:pt x="502" y="169"/>
                      <a:pt x="502" y="169"/>
                    </a:cubicBezTo>
                    <a:cubicBezTo>
                      <a:pt x="502" y="169"/>
                      <a:pt x="498" y="167"/>
                      <a:pt x="498" y="167"/>
                    </a:cubicBezTo>
                    <a:cubicBezTo>
                      <a:pt x="498" y="167"/>
                      <a:pt x="502" y="149"/>
                      <a:pt x="502" y="149"/>
                    </a:cubicBezTo>
                    <a:cubicBezTo>
                      <a:pt x="502" y="149"/>
                      <a:pt x="498" y="147"/>
                      <a:pt x="498" y="147"/>
                    </a:cubicBezTo>
                    <a:cubicBezTo>
                      <a:pt x="498" y="147"/>
                      <a:pt x="502" y="135"/>
                      <a:pt x="502" y="135"/>
                    </a:cubicBezTo>
                    <a:cubicBezTo>
                      <a:pt x="502" y="135"/>
                      <a:pt x="498" y="133"/>
                      <a:pt x="498" y="133"/>
                    </a:cubicBezTo>
                    <a:cubicBezTo>
                      <a:pt x="498" y="132"/>
                      <a:pt x="502" y="116"/>
                      <a:pt x="502" y="116"/>
                    </a:cubicBezTo>
                    <a:cubicBezTo>
                      <a:pt x="502" y="116"/>
                      <a:pt x="498" y="114"/>
                      <a:pt x="498" y="114"/>
                    </a:cubicBezTo>
                    <a:cubicBezTo>
                      <a:pt x="498" y="114"/>
                      <a:pt x="502" y="100"/>
                      <a:pt x="502" y="99"/>
                    </a:cubicBezTo>
                    <a:cubicBezTo>
                      <a:pt x="502" y="99"/>
                      <a:pt x="498" y="98"/>
                      <a:pt x="498" y="97"/>
                    </a:cubicBezTo>
                    <a:cubicBezTo>
                      <a:pt x="498" y="97"/>
                      <a:pt x="502" y="81"/>
                      <a:pt x="502" y="81"/>
                    </a:cubicBezTo>
                    <a:cubicBezTo>
                      <a:pt x="502" y="81"/>
                      <a:pt x="498" y="79"/>
                      <a:pt x="498" y="79"/>
                    </a:cubicBezTo>
                    <a:cubicBezTo>
                      <a:pt x="498" y="79"/>
                      <a:pt x="502" y="67"/>
                      <a:pt x="502" y="67"/>
                    </a:cubicBezTo>
                    <a:cubicBezTo>
                      <a:pt x="502" y="67"/>
                      <a:pt x="498" y="65"/>
                      <a:pt x="498" y="65"/>
                    </a:cubicBezTo>
                    <a:cubicBezTo>
                      <a:pt x="498" y="65"/>
                      <a:pt x="502" y="48"/>
                      <a:pt x="502" y="48"/>
                    </a:cubicBezTo>
                    <a:cubicBezTo>
                      <a:pt x="502" y="48"/>
                      <a:pt x="498" y="46"/>
                      <a:pt x="498" y="46"/>
                    </a:cubicBezTo>
                    <a:cubicBezTo>
                      <a:pt x="498" y="46"/>
                      <a:pt x="502" y="35"/>
                      <a:pt x="502" y="35"/>
                    </a:cubicBezTo>
                    <a:cubicBezTo>
                      <a:pt x="502" y="35"/>
                      <a:pt x="498" y="33"/>
                      <a:pt x="498" y="33"/>
                    </a:cubicBezTo>
                    <a:cubicBezTo>
                      <a:pt x="498" y="33"/>
                      <a:pt x="502" y="20"/>
                      <a:pt x="502" y="20"/>
                    </a:cubicBezTo>
                    <a:cubicBezTo>
                      <a:pt x="502" y="20"/>
                      <a:pt x="498" y="18"/>
                      <a:pt x="498" y="18"/>
                    </a:cubicBezTo>
                    <a:cubicBezTo>
                      <a:pt x="498" y="18"/>
                      <a:pt x="502" y="2"/>
                      <a:pt x="502" y="2"/>
                    </a:cubicBezTo>
                    <a:cubicBezTo>
                      <a:pt x="502" y="2"/>
                      <a:pt x="498" y="0"/>
                      <a:pt x="498" y="0"/>
                    </a:cubicBezTo>
                  </a:path>
                </a:pathLst>
              </a:custGeom>
              <a:noFill/>
              <a:ln w="15875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0181" name="矩形 52"/>
          <p:cNvSpPr>
            <a:spLocks noChangeArrowheads="1"/>
          </p:cNvSpPr>
          <p:nvPr/>
        </p:nvSpPr>
        <p:spPr bwMode="auto">
          <a:xfrm>
            <a:off x="9218613" y="2841625"/>
            <a:ext cx="1020762" cy="1106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6600" b="1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看</a:t>
            </a:r>
            <a:endParaRPr lang="zh-CN" altLang="en-US" sz="1600" b="1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grpSp>
        <p:nvGrpSpPr>
          <p:cNvPr id="50182" name="组合 71"/>
          <p:cNvGrpSpPr/>
          <p:nvPr/>
        </p:nvGrpSpPr>
        <p:grpSpPr bwMode="auto">
          <a:xfrm>
            <a:off x="5389563" y="2644775"/>
            <a:ext cx="1431925" cy="1585913"/>
            <a:chOff x="3616325" y="954087"/>
            <a:chExt cx="1098551" cy="1606549"/>
          </a:xfrm>
        </p:grpSpPr>
        <p:sp>
          <p:nvSpPr>
            <p:cNvPr id="50186" name="Freeform 117"/>
            <p:cNvSpPr/>
            <p:nvPr/>
          </p:nvSpPr>
          <p:spPr bwMode="auto">
            <a:xfrm>
              <a:off x="3616325" y="954087"/>
              <a:ext cx="1098551" cy="1606549"/>
            </a:xfrm>
            <a:custGeom>
              <a:avLst/>
              <a:gdLst>
                <a:gd name="T0" fmla="*/ 2147483647 w 508"/>
                <a:gd name="T1" fmla="*/ 2147483647 h 746"/>
                <a:gd name="T2" fmla="*/ 2147483647 w 508"/>
                <a:gd name="T3" fmla="*/ 2147483647 h 746"/>
                <a:gd name="T4" fmla="*/ 2147483647 w 508"/>
                <a:gd name="T5" fmla="*/ 2147483647 h 746"/>
                <a:gd name="T6" fmla="*/ 2147483647 w 508"/>
                <a:gd name="T7" fmla="*/ 2147483647 h 746"/>
                <a:gd name="T8" fmla="*/ 2147483647 w 508"/>
                <a:gd name="T9" fmla="*/ 2147483647 h 746"/>
                <a:gd name="T10" fmla="*/ 2147483647 w 508"/>
                <a:gd name="T11" fmla="*/ 2147483647 h 746"/>
                <a:gd name="T12" fmla="*/ 2147483647 w 508"/>
                <a:gd name="T13" fmla="*/ 2147483647 h 746"/>
                <a:gd name="T14" fmla="*/ 2147483647 w 508"/>
                <a:gd name="T15" fmla="*/ 2147483647 h 746"/>
                <a:gd name="T16" fmla="*/ 2147483647 w 508"/>
                <a:gd name="T17" fmla="*/ 2147483647 h 746"/>
                <a:gd name="T18" fmla="*/ 2147483647 w 508"/>
                <a:gd name="T19" fmla="*/ 2147483647 h 746"/>
                <a:gd name="T20" fmla="*/ 2147483647 w 508"/>
                <a:gd name="T21" fmla="*/ 2147483647 h 746"/>
                <a:gd name="T22" fmla="*/ 2147483647 w 508"/>
                <a:gd name="T23" fmla="*/ 2147483647 h 746"/>
                <a:gd name="T24" fmla="*/ 2147483647 w 508"/>
                <a:gd name="T25" fmla="*/ 2147483647 h 746"/>
                <a:gd name="T26" fmla="*/ 2147483647 w 508"/>
                <a:gd name="T27" fmla="*/ 2147483647 h 746"/>
                <a:gd name="T28" fmla="*/ 2147483647 w 508"/>
                <a:gd name="T29" fmla="*/ 2147483647 h 746"/>
                <a:gd name="T30" fmla="*/ 2147483647 w 508"/>
                <a:gd name="T31" fmla="*/ 2147483647 h 746"/>
                <a:gd name="T32" fmla="*/ 2147483647 w 508"/>
                <a:gd name="T33" fmla="*/ 2147483647 h 746"/>
                <a:gd name="T34" fmla="*/ 2147483647 w 508"/>
                <a:gd name="T35" fmla="*/ 2147483647 h 746"/>
                <a:gd name="T36" fmla="*/ 2147483647 w 508"/>
                <a:gd name="T37" fmla="*/ 2147483647 h 746"/>
                <a:gd name="T38" fmla="*/ 2147483647 w 508"/>
                <a:gd name="T39" fmla="*/ 2147483647 h 746"/>
                <a:gd name="T40" fmla="*/ 2147483647 w 508"/>
                <a:gd name="T41" fmla="*/ 2147483647 h 746"/>
                <a:gd name="T42" fmla="*/ 2147483647 w 508"/>
                <a:gd name="T43" fmla="*/ 2147483647 h 746"/>
                <a:gd name="T44" fmla="*/ 2147483647 w 508"/>
                <a:gd name="T45" fmla="*/ 2147483647 h 746"/>
                <a:gd name="T46" fmla="*/ 2147483647 w 508"/>
                <a:gd name="T47" fmla="*/ 2147483647 h 746"/>
                <a:gd name="T48" fmla="*/ 2147483647 w 508"/>
                <a:gd name="T49" fmla="*/ 2147483647 h 746"/>
                <a:gd name="T50" fmla="*/ 2147483647 w 508"/>
                <a:gd name="T51" fmla="*/ 2147483647 h 746"/>
                <a:gd name="T52" fmla="*/ 2147483647 w 508"/>
                <a:gd name="T53" fmla="*/ 2147483647 h 746"/>
                <a:gd name="T54" fmla="*/ 2147483647 w 508"/>
                <a:gd name="T55" fmla="*/ 2147483647 h 746"/>
                <a:gd name="T56" fmla="*/ 2147483647 w 508"/>
                <a:gd name="T57" fmla="*/ 2147483647 h 746"/>
                <a:gd name="T58" fmla="*/ 2147483647 w 508"/>
                <a:gd name="T59" fmla="*/ 2147483647 h 746"/>
                <a:gd name="T60" fmla="*/ 2147483647 w 508"/>
                <a:gd name="T61" fmla="*/ 2147483647 h 746"/>
                <a:gd name="T62" fmla="*/ 2147483647 w 508"/>
                <a:gd name="T63" fmla="*/ 2147483647 h 746"/>
                <a:gd name="T64" fmla="*/ 2147483647 w 508"/>
                <a:gd name="T65" fmla="*/ 2147483647 h 746"/>
                <a:gd name="T66" fmla="*/ 2147483647 w 508"/>
                <a:gd name="T67" fmla="*/ 2147483647 h 746"/>
                <a:gd name="T68" fmla="*/ 2147483647 w 508"/>
                <a:gd name="T69" fmla="*/ 2147483647 h 746"/>
                <a:gd name="T70" fmla="*/ 2147483647 w 508"/>
                <a:gd name="T71" fmla="*/ 2147483647 h 746"/>
                <a:gd name="T72" fmla="*/ 2147483647 w 508"/>
                <a:gd name="T73" fmla="*/ 2147483647 h 746"/>
                <a:gd name="T74" fmla="*/ 2147483647 w 508"/>
                <a:gd name="T75" fmla="*/ 2147483647 h 746"/>
                <a:gd name="T76" fmla="*/ 2147483647 w 508"/>
                <a:gd name="T77" fmla="*/ 2147483647 h 746"/>
                <a:gd name="T78" fmla="*/ 2147483647 w 508"/>
                <a:gd name="T79" fmla="*/ 2147483647 h 746"/>
                <a:gd name="T80" fmla="*/ 2147483647 w 508"/>
                <a:gd name="T81" fmla="*/ 2147483647 h 746"/>
                <a:gd name="T82" fmla="*/ 2147483647 w 508"/>
                <a:gd name="T83" fmla="*/ 2147483647 h 746"/>
                <a:gd name="T84" fmla="*/ 2147483647 w 508"/>
                <a:gd name="T85" fmla="*/ 2147483647 h 746"/>
                <a:gd name="T86" fmla="*/ 2147483647 w 508"/>
                <a:gd name="T87" fmla="*/ 2147483647 h 746"/>
                <a:gd name="T88" fmla="*/ 2147483647 w 508"/>
                <a:gd name="T89" fmla="*/ 2147483647 h 746"/>
                <a:gd name="T90" fmla="*/ 2147483647 w 508"/>
                <a:gd name="T91" fmla="*/ 2147483647 h 746"/>
                <a:gd name="T92" fmla="*/ 2147483647 w 508"/>
                <a:gd name="T93" fmla="*/ 2147483647 h 746"/>
                <a:gd name="T94" fmla="*/ 2147483647 w 508"/>
                <a:gd name="T95" fmla="*/ 2147483647 h 746"/>
                <a:gd name="T96" fmla="*/ 2147483647 w 508"/>
                <a:gd name="T97" fmla="*/ 2147483647 h 746"/>
                <a:gd name="T98" fmla="*/ 2147483647 w 508"/>
                <a:gd name="T99" fmla="*/ 2147483647 h 746"/>
                <a:gd name="T100" fmla="*/ 2147483647 w 508"/>
                <a:gd name="T101" fmla="*/ 2147483647 h 746"/>
                <a:gd name="T102" fmla="*/ 2147483647 w 508"/>
                <a:gd name="T103" fmla="*/ 2147483647 h 746"/>
                <a:gd name="T104" fmla="*/ 2147483647 w 508"/>
                <a:gd name="T105" fmla="*/ 2147483647 h 746"/>
                <a:gd name="T106" fmla="*/ 2147483647 w 508"/>
                <a:gd name="T107" fmla="*/ 2147483647 h 746"/>
                <a:gd name="T108" fmla="*/ 2147483647 w 508"/>
                <a:gd name="T109" fmla="*/ 2147483647 h 746"/>
                <a:gd name="T110" fmla="*/ 2147483647 w 508"/>
                <a:gd name="T111" fmla="*/ 2147483647 h 746"/>
                <a:gd name="T112" fmla="*/ 2147483647 w 508"/>
                <a:gd name="T113" fmla="*/ 2147483647 h 746"/>
                <a:gd name="T114" fmla="*/ 2147483647 w 508"/>
                <a:gd name="T115" fmla="*/ 2147483647 h 746"/>
                <a:gd name="T116" fmla="*/ 2147483647 w 508"/>
                <a:gd name="T117" fmla="*/ 2147483647 h 7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08"/>
                <a:gd name="T178" fmla="*/ 0 h 746"/>
                <a:gd name="T179" fmla="*/ 508 w 508"/>
                <a:gd name="T180" fmla="*/ 746 h 74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08" h="746">
                  <a:moveTo>
                    <a:pt x="9" y="737"/>
                  </a:moveTo>
                  <a:cubicBezTo>
                    <a:pt x="9" y="737"/>
                    <a:pt x="5" y="735"/>
                    <a:pt x="5" y="735"/>
                  </a:cubicBezTo>
                  <a:cubicBezTo>
                    <a:pt x="5" y="734"/>
                    <a:pt x="35" y="737"/>
                    <a:pt x="35" y="737"/>
                  </a:cubicBezTo>
                  <a:cubicBezTo>
                    <a:pt x="35" y="736"/>
                    <a:pt x="5" y="722"/>
                    <a:pt x="5" y="721"/>
                  </a:cubicBezTo>
                  <a:cubicBezTo>
                    <a:pt x="6" y="720"/>
                    <a:pt x="59" y="738"/>
                    <a:pt x="59" y="737"/>
                  </a:cubicBezTo>
                  <a:cubicBezTo>
                    <a:pt x="60" y="736"/>
                    <a:pt x="5" y="709"/>
                    <a:pt x="5" y="708"/>
                  </a:cubicBezTo>
                  <a:cubicBezTo>
                    <a:pt x="6" y="707"/>
                    <a:pt x="89" y="738"/>
                    <a:pt x="90" y="737"/>
                  </a:cubicBezTo>
                  <a:cubicBezTo>
                    <a:pt x="91" y="735"/>
                    <a:pt x="4" y="694"/>
                    <a:pt x="5" y="692"/>
                  </a:cubicBezTo>
                  <a:cubicBezTo>
                    <a:pt x="6" y="690"/>
                    <a:pt x="115" y="739"/>
                    <a:pt x="116" y="737"/>
                  </a:cubicBezTo>
                  <a:cubicBezTo>
                    <a:pt x="117" y="735"/>
                    <a:pt x="4" y="680"/>
                    <a:pt x="5" y="678"/>
                  </a:cubicBezTo>
                  <a:cubicBezTo>
                    <a:pt x="7" y="675"/>
                    <a:pt x="148" y="740"/>
                    <a:pt x="149" y="737"/>
                  </a:cubicBezTo>
                  <a:cubicBezTo>
                    <a:pt x="151" y="734"/>
                    <a:pt x="4" y="663"/>
                    <a:pt x="5" y="660"/>
                  </a:cubicBezTo>
                  <a:cubicBezTo>
                    <a:pt x="7" y="657"/>
                    <a:pt x="180" y="740"/>
                    <a:pt x="181" y="737"/>
                  </a:cubicBezTo>
                  <a:cubicBezTo>
                    <a:pt x="183" y="733"/>
                    <a:pt x="3" y="647"/>
                    <a:pt x="5" y="643"/>
                  </a:cubicBezTo>
                  <a:cubicBezTo>
                    <a:pt x="7" y="639"/>
                    <a:pt x="213" y="741"/>
                    <a:pt x="216" y="737"/>
                  </a:cubicBezTo>
                  <a:cubicBezTo>
                    <a:pt x="218" y="733"/>
                    <a:pt x="3" y="629"/>
                    <a:pt x="5" y="625"/>
                  </a:cubicBezTo>
                  <a:cubicBezTo>
                    <a:pt x="8" y="620"/>
                    <a:pt x="238" y="741"/>
                    <a:pt x="241" y="737"/>
                  </a:cubicBezTo>
                  <a:cubicBezTo>
                    <a:pt x="243" y="732"/>
                    <a:pt x="3" y="616"/>
                    <a:pt x="5" y="612"/>
                  </a:cubicBezTo>
                  <a:cubicBezTo>
                    <a:pt x="8" y="607"/>
                    <a:pt x="264" y="742"/>
                    <a:pt x="267" y="737"/>
                  </a:cubicBezTo>
                  <a:cubicBezTo>
                    <a:pt x="270" y="732"/>
                    <a:pt x="2" y="603"/>
                    <a:pt x="5" y="598"/>
                  </a:cubicBezTo>
                  <a:cubicBezTo>
                    <a:pt x="8" y="592"/>
                    <a:pt x="292" y="743"/>
                    <a:pt x="295" y="737"/>
                  </a:cubicBezTo>
                  <a:cubicBezTo>
                    <a:pt x="298" y="731"/>
                    <a:pt x="2" y="589"/>
                    <a:pt x="5" y="583"/>
                  </a:cubicBezTo>
                  <a:cubicBezTo>
                    <a:pt x="8" y="577"/>
                    <a:pt x="323" y="743"/>
                    <a:pt x="326" y="737"/>
                  </a:cubicBezTo>
                  <a:cubicBezTo>
                    <a:pt x="330" y="730"/>
                    <a:pt x="2" y="572"/>
                    <a:pt x="5" y="566"/>
                  </a:cubicBezTo>
                  <a:cubicBezTo>
                    <a:pt x="9" y="559"/>
                    <a:pt x="361" y="744"/>
                    <a:pt x="365" y="737"/>
                  </a:cubicBezTo>
                  <a:cubicBezTo>
                    <a:pt x="369" y="730"/>
                    <a:pt x="1" y="553"/>
                    <a:pt x="5" y="546"/>
                  </a:cubicBezTo>
                  <a:cubicBezTo>
                    <a:pt x="9" y="538"/>
                    <a:pt x="386" y="744"/>
                    <a:pt x="390" y="737"/>
                  </a:cubicBezTo>
                  <a:cubicBezTo>
                    <a:pt x="394" y="729"/>
                    <a:pt x="1" y="540"/>
                    <a:pt x="5" y="532"/>
                  </a:cubicBezTo>
                  <a:cubicBezTo>
                    <a:pt x="9" y="524"/>
                    <a:pt x="418" y="745"/>
                    <a:pt x="423" y="737"/>
                  </a:cubicBezTo>
                  <a:cubicBezTo>
                    <a:pt x="427" y="729"/>
                    <a:pt x="1" y="523"/>
                    <a:pt x="5" y="515"/>
                  </a:cubicBezTo>
                  <a:cubicBezTo>
                    <a:pt x="10" y="506"/>
                    <a:pt x="454" y="746"/>
                    <a:pt x="459" y="737"/>
                  </a:cubicBezTo>
                  <a:cubicBezTo>
                    <a:pt x="464" y="728"/>
                    <a:pt x="0" y="505"/>
                    <a:pt x="5" y="496"/>
                  </a:cubicBezTo>
                  <a:cubicBezTo>
                    <a:pt x="10" y="486"/>
                    <a:pt x="484" y="746"/>
                    <a:pt x="490" y="737"/>
                  </a:cubicBezTo>
                  <a:cubicBezTo>
                    <a:pt x="495" y="727"/>
                    <a:pt x="0" y="489"/>
                    <a:pt x="5" y="479"/>
                  </a:cubicBezTo>
                  <a:cubicBezTo>
                    <a:pt x="10" y="469"/>
                    <a:pt x="498" y="734"/>
                    <a:pt x="503" y="724"/>
                  </a:cubicBezTo>
                  <a:cubicBezTo>
                    <a:pt x="508" y="714"/>
                    <a:pt x="0" y="469"/>
                    <a:pt x="5" y="459"/>
                  </a:cubicBezTo>
                  <a:cubicBezTo>
                    <a:pt x="10" y="449"/>
                    <a:pt x="498" y="713"/>
                    <a:pt x="503" y="704"/>
                  </a:cubicBezTo>
                  <a:cubicBezTo>
                    <a:pt x="508" y="694"/>
                    <a:pt x="0" y="449"/>
                    <a:pt x="5" y="439"/>
                  </a:cubicBezTo>
                  <a:cubicBezTo>
                    <a:pt x="10" y="429"/>
                    <a:pt x="498" y="699"/>
                    <a:pt x="503" y="689"/>
                  </a:cubicBezTo>
                  <a:cubicBezTo>
                    <a:pt x="508" y="679"/>
                    <a:pt x="0" y="434"/>
                    <a:pt x="5" y="424"/>
                  </a:cubicBezTo>
                  <a:cubicBezTo>
                    <a:pt x="10" y="414"/>
                    <a:pt x="498" y="679"/>
                    <a:pt x="503" y="669"/>
                  </a:cubicBezTo>
                  <a:cubicBezTo>
                    <a:pt x="508" y="659"/>
                    <a:pt x="0" y="414"/>
                    <a:pt x="5" y="404"/>
                  </a:cubicBezTo>
                  <a:cubicBezTo>
                    <a:pt x="10" y="394"/>
                    <a:pt x="498" y="665"/>
                    <a:pt x="503" y="655"/>
                  </a:cubicBezTo>
                  <a:cubicBezTo>
                    <a:pt x="508" y="645"/>
                    <a:pt x="0" y="400"/>
                    <a:pt x="5" y="390"/>
                  </a:cubicBezTo>
                  <a:cubicBezTo>
                    <a:pt x="10" y="381"/>
                    <a:pt x="498" y="645"/>
                    <a:pt x="503" y="636"/>
                  </a:cubicBezTo>
                  <a:cubicBezTo>
                    <a:pt x="508" y="626"/>
                    <a:pt x="0" y="381"/>
                    <a:pt x="5" y="371"/>
                  </a:cubicBezTo>
                  <a:cubicBezTo>
                    <a:pt x="10" y="361"/>
                    <a:pt x="498" y="629"/>
                    <a:pt x="503" y="619"/>
                  </a:cubicBezTo>
                  <a:cubicBezTo>
                    <a:pt x="508" y="609"/>
                    <a:pt x="0" y="364"/>
                    <a:pt x="5" y="354"/>
                  </a:cubicBezTo>
                  <a:cubicBezTo>
                    <a:pt x="10" y="344"/>
                    <a:pt x="498" y="613"/>
                    <a:pt x="503" y="603"/>
                  </a:cubicBezTo>
                  <a:cubicBezTo>
                    <a:pt x="508" y="593"/>
                    <a:pt x="0" y="348"/>
                    <a:pt x="5" y="338"/>
                  </a:cubicBezTo>
                  <a:cubicBezTo>
                    <a:pt x="10" y="328"/>
                    <a:pt x="498" y="598"/>
                    <a:pt x="503" y="588"/>
                  </a:cubicBezTo>
                  <a:cubicBezTo>
                    <a:pt x="508" y="578"/>
                    <a:pt x="0" y="333"/>
                    <a:pt x="5" y="324"/>
                  </a:cubicBezTo>
                  <a:cubicBezTo>
                    <a:pt x="10" y="314"/>
                    <a:pt x="498" y="585"/>
                    <a:pt x="503" y="575"/>
                  </a:cubicBezTo>
                  <a:cubicBezTo>
                    <a:pt x="508" y="565"/>
                    <a:pt x="0" y="320"/>
                    <a:pt x="5" y="310"/>
                  </a:cubicBezTo>
                  <a:cubicBezTo>
                    <a:pt x="10" y="300"/>
                    <a:pt x="498" y="570"/>
                    <a:pt x="503" y="560"/>
                  </a:cubicBezTo>
                  <a:cubicBezTo>
                    <a:pt x="508" y="550"/>
                    <a:pt x="0" y="305"/>
                    <a:pt x="5" y="295"/>
                  </a:cubicBezTo>
                  <a:cubicBezTo>
                    <a:pt x="10" y="285"/>
                    <a:pt x="498" y="550"/>
                    <a:pt x="503" y="540"/>
                  </a:cubicBezTo>
                  <a:cubicBezTo>
                    <a:pt x="508" y="530"/>
                    <a:pt x="0" y="285"/>
                    <a:pt x="5" y="275"/>
                  </a:cubicBezTo>
                  <a:cubicBezTo>
                    <a:pt x="10" y="266"/>
                    <a:pt x="498" y="531"/>
                    <a:pt x="503" y="521"/>
                  </a:cubicBezTo>
                  <a:cubicBezTo>
                    <a:pt x="508" y="511"/>
                    <a:pt x="0" y="266"/>
                    <a:pt x="5" y="257"/>
                  </a:cubicBezTo>
                  <a:cubicBezTo>
                    <a:pt x="10" y="247"/>
                    <a:pt x="498" y="518"/>
                    <a:pt x="503" y="508"/>
                  </a:cubicBezTo>
                  <a:cubicBezTo>
                    <a:pt x="508" y="498"/>
                    <a:pt x="0" y="253"/>
                    <a:pt x="5" y="243"/>
                  </a:cubicBezTo>
                  <a:cubicBezTo>
                    <a:pt x="10" y="233"/>
                    <a:pt x="498" y="501"/>
                    <a:pt x="503" y="491"/>
                  </a:cubicBezTo>
                  <a:cubicBezTo>
                    <a:pt x="508" y="481"/>
                    <a:pt x="0" y="236"/>
                    <a:pt x="5" y="226"/>
                  </a:cubicBezTo>
                  <a:cubicBezTo>
                    <a:pt x="10" y="217"/>
                    <a:pt x="498" y="481"/>
                    <a:pt x="503" y="471"/>
                  </a:cubicBezTo>
                  <a:cubicBezTo>
                    <a:pt x="508" y="461"/>
                    <a:pt x="0" y="217"/>
                    <a:pt x="5" y="207"/>
                  </a:cubicBezTo>
                  <a:cubicBezTo>
                    <a:pt x="10" y="197"/>
                    <a:pt x="498" y="465"/>
                    <a:pt x="503" y="455"/>
                  </a:cubicBezTo>
                  <a:cubicBezTo>
                    <a:pt x="508" y="445"/>
                    <a:pt x="0" y="200"/>
                    <a:pt x="5" y="190"/>
                  </a:cubicBezTo>
                  <a:cubicBezTo>
                    <a:pt x="10" y="180"/>
                    <a:pt x="498" y="451"/>
                    <a:pt x="503" y="441"/>
                  </a:cubicBezTo>
                  <a:cubicBezTo>
                    <a:pt x="508" y="431"/>
                    <a:pt x="0" y="186"/>
                    <a:pt x="5" y="176"/>
                  </a:cubicBezTo>
                  <a:cubicBezTo>
                    <a:pt x="10" y="166"/>
                    <a:pt x="498" y="431"/>
                    <a:pt x="503" y="422"/>
                  </a:cubicBezTo>
                  <a:cubicBezTo>
                    <a:pt x="508" y="412"/>
                    <a:pt x="0" y="167"/>
                    <a:pt x="5" y="157"/>
                  </a:cubicBezTo>
                  <a:cubicBezTo>
                    <a:pt x="10" y="147"/>
                    <a:pt x="498" y="413"/>
                    <a:pt x="503" y="403"/>
                  </a:cubicBezTo>
                  <a:cubicBezTo>
                    <a:pt x="508" y="393"/>
                    <a:pt x="0" y="149"/>
                    <a:pt x="5" y="139"/>
                  </a:cubicBezTo>
                  <a:cubicBezTo>
                    <a:pt x="10" y="129"/>
                    <a:pt x="498" y="398"/>
                    <a:pt x="503" y="388"/>
                  </a:cubicBezTo>
                  <a:cubicBezTo>
                    <a:pt x="508" y="378"/>
                    <a:pt x="0" y="133"/>
                    <a:pt x="5" y="123"/>
                  </a:cubicBezTo>
                  <a:cubicBezTo>
                    <a:pt x="10" y="113"/>
                    <a:pt x="498" y="378"/>
                    <a:pt x="503" y="368"/>
                  </a:cubicBezTo>
                  <a:cubicBezTo>
                    <a:pt x="508" y="358"/>
                    <a:pt x="0" y="114"/>
                    <a:pt x="5" y="104"/>
                  </a:cubicBezTo>
                  <a:cubicBezTo>
                    <a:pt x="10" y="94"/>
                    <a:pt x="498" y="359"/>
                    <a:pt x="503" y="349"/>
                  </a:cubicBezTo>
                  <a:cubicBezTo>
                    <a:pt x="508" y="339"/>
                    <a:pt x="0" y="94"/>
                    <a:pt x="5" y="84"/>
                  </a:cubicBezTo>
                  <a:cubicBezTo>
                    <a:pt x="10" y="74"/>
                    <a:pt x="498" y="344"/>
                    <a:pt x="503" y="334"/>
                  </a:cubicBezTo>
                  <a:cubicBezTo>
                    <a:pt x="508" y="324"/>
                    <a:pt x="0" y="80"/>
                    <a:pt x="5" y="70"/>
                  </a:cubicBezTo>
                  <a:cubicBezTo>
                    <a:pt x="10" y="60"/>
                    <a:pt x="498" y="324"/>
                    <a:pt x="503" y="314"/>
                  </a:cubicBezTo>
                  <a:cubicBezTo>
                    <a:pt x="508" y="304"/>
                    <a:pt x="0" y="59"/>
                    <a:pt x="5" y="49"/>
                  </a:cubicBezTo>
                  <a:cubicBezTo>
                    <a:pt x="10" y="39"/>
                    <a:pt x="498" y="306"/>
                    <a:pt x="503" y="296"/>
                  </a:cubicBezTo>
                  <a:cubicBezTo>
                    <a:pt x="508" y="286"/>
                    <a:pt x="0" y="41"/>
                    <a:pt x="5" y="31"/>
                  </a:cubicBezTo>
                  <a:cubicBezTo>
                    <a:pt x="10" y="21"/>
                    <a:pt x="498" y="286"/>
                    <a:pt x="503" y="276"/>
                  </a:cubicBezTo>
                  <a:cubicBezTo>
                    <a:pt x="508" y="266"/>
                    <a:pt x="0" y="21"/>
                    <a:pt x="5" y="11"/>
                  </a:cubicBezTo>
                  <a:cubicBezTo>
                    <a:pt x="10" y="1"/>
                    <a:pt x="498" y="270"/>
                    <a:pt x="503" y="260"/>
                  </a:cubicBezTo>
                  <a:cubicBezTo>
                    <a:pt x="508" y="250"/>
                    <a:pt x="27" y="19"/>
                    <a:pt x="32" y="9"/>
                  </a:cubicBezTo>
                  <a:cubicBezTo>
                    <a:pt x="37" y="0"/>
                    <a:pt x="498" y="249"/>
                    <a:pt x="503" y="239"/>
                  </a:cubicBezTo>
                  <a:cubicBezTo>
                    <a:pt x="508" y="231"/>
                    <a:pt x="65" y="18"/>
                    <a:pt x="70" y="9"/>
                  </a:cubicBezTo>
                  <a:cubicBezTo>
                    <a:pt x="74" y="1"/>
                    <a:pt x="498" y="228"/>
                    <a:pt x="503" y="219"/>
                  </a:cubicBezTo>
                  <a:cubicBezTo>
                    <a:pt x="507" y="211"/>
                    <a:pt x="104" y="17"/>
                    <a:pt x="108" y="9"/>
                  </a:cubicBezTo>
                  <a:cubicBezTo>
                    <a:pt x="112" y="1"/>
                    <a:pt x="499" y="213"/>
                    <a:pt x="503" y="206"/>
                  </a:cubicBezTo>
                  <a:cubicBezTo>
                    <a:pt x="507" y="198"/>
                    <a:pt x="129" y="16"/>
                    <a:pt x="133" y="9"/>
                  </a:cubicBezTo>
                  <a:cubicBezTo>
                    <a:pt x="137" y="2"/>
                    <a:pt x="499" y="194"/>
                    <a:pt x="503" y="187"/>
                  </a:cubicBezTo>
                  <a:cubicBezTo>
                    <a:pt x="506" y="180"/>
                    <a:pt x="164" y="16"/>
                    <a:pt x="168" y="9"/>
                  </a:cubicBezTo>
                  <a:cubicBezTo>
                    <a:pt x="172" y="3"/>
                    <a:pt x="499" y="179"/>
                    <a:pt x="503" y="172"/>
                  </a:cubicBezTo>
                  <a:cubicBezTo>
                    <a:pt x="506" y="166"/>
                    <a:pt x="193" y="15"/>
                    <a:pt x="196" y="9"/>
                  </a:cubicBezTo>
                  <a:cubicBezTo>
                    <a:pt x="200" y="3"/>
                    <a:pt x="500" y="158"/>
                    <a:pt x="503" y="152"/>
                  </a:cubicBezTo>
                  <a:cubicBezTo>
                    <a:pt x="506" y="146"/>
                    <a:pt x="232" y="14"/>
                    <a:pt x="234" y="9"/>
                  </a:cubicBezTo>
                  <a:cubicBezTo>
                    <a:pt x="237" y="4"/>
                    <a:pt x="500" y="143"/>
                    <a:pt x="503" y="138"/>
                  </a:cubicBezTo>
                  <a:cubicBezTo>
                    <a:pt x="505" y="133"/>
                    <a:pt x="258" y="14"/>
                    <a:pt x="261" y="9"/>
                  </a:cubicBezTo>
                  <a:cubicBezTo>
                    <a:pt x="263" y="4"/>
                    <a:pt x="500" y="124"/>
                    <a:pt x="503" y="119"/>
                  </a:cubicBezTo>
                  <a:cubicBezTo>
                    <a:pt x="505" y="115"/>
                    <a:pt x="294" y="13"/>
                    <a:pt x="296" y="9"/>
                  </a:cubicBezTo>
                  <a:cubicBezTo>
                    <a:pt x="298" y="5"/>
                    <a:pt x="501" y="106"/>
                    <a:pt x="503" y="102"/>
                  </a:cubicBezTo>
                  <a:cubicBezTo>
                    <a:pt x="505" y="99"/>
                    <a:pt x="325" y="13"/>
                    <a:pt x="327" y="9"/>
                  </a:cubicBezTo>
                  <a:cubicBezTo>
                    <a:pt x="329" y="6"/>
                    <a:pt x="501" y="87"/>
                    <a:pt x="503" y="84"/>
                  </a:cubicBezTo>
                  <a:cubicBezTo>
                    <a:pt x="504" y="81"/>
                    <a:pt x="360" y="12"/>
                    <a:pt x="362" y="9"/>
                  </a:cubicBezTo>
                  <a:cubicBezTo>
                    <a:pt x="363" y="6"/>
                    <a:pt x="501" y="73"/>
                    <a:pt x="503" y="70"/>
                  </a:cubicBezTo>
                  <a:cubicBezTo>
                    <a:pt x="504" y="68"/>
                    <a:pt x="386" y="11"/>
                    <a:pt x="388" y="9"/>
                  </a:cubicBezTo>
                  <a:cubicBezTo>
                    <a:pt x="389" y="7"/>
                    <a:pt x="502" y="53"/>
                    <a:pt x="503" y="51"/>
                  </a:cubicBezTo>
                  <a:cubicBezTo>
                    <a:pt x="504" y="50"/>
                    <a:pt x="423" y="11"/>
                    <a:pt x="424" y="9"/>
                  </a:cubicBezTo>
                  <a:cubicBezTo>
                    <a:pt x="425" y="8"/>
                    <a:pt x="502" y="39"/>
                    <a:pt x="503" y="38"/>
                  </a:cubicBezTo>
                  <a:cubicBezTo>
                    <a:pt x="503" y="37"/>
                    <a:pt x="448" y="10"/>
                    <a:pt x="449" y="9"/>
                  </a:cubicBezTo>
                  <a:cubicBezTo>
                    <a:pt x="449" y="8"/>
                    <a:pt x="502" y="24"/>
                    <a:pt x="503" y="23"/>
                  </a:cubicBezTo>
                  <a:cubicBezTo>
                    <a:pt x="503" y="23"/>
                    <a:pt x="476" y="10"/>
                    <a:pt x="476" y="9"/>
                  </a:cubicBezTo>
                </a:path>
              </a:pathLst>
            </a:custGeom>
            <a:noFill/>
            <a:ln w="1587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0187" name="组合 74"/>
            <p:cNvGrpSpPr/>
            <p:nvPr/>
          </p:nvGrpSpPr>
          <p:grpSpPr bwMode="auto">
            <a:xfrm>
              <a:off x="3622675" y="966786"/>
              <a:ext cx="1085850" cy="1581150"/>
              <a:chOff x="3605213" y="974725"/>
              <a:chExt cx="1085850" cy="1581150"/>
            </a:xfrm>
          </p:grpSpPr>
          <p:sp>
            <p:nvSpPr>
              <p:cNvPr id="50188" name="Freeform 118"/>
              <p:cNvSpPr/>
              <p:nvPr/>
            </p:nvSpPr>
            <p:spPr bwMode="auto">
              <a:xfrm>
                <a:off x="3605213" y="974725"/>
                <a:ext cx="1069975" cy="1565275"/>
              </a:xfrm>
              <a:custGeom>
                <a:avLst/>
                <a:gdLst>
                  <a:gd name="T0" fmla="*/ 0 w 495"/>
                  <a:gd name="T1" fmla="*/ 2147483647 h 727"/>
                  <a:gd name="T2" fmla="*/ 0 w 495"/>
                  <a:gd name="T3" fmla="*/ 2147483647 h 727"/>
                  <a:gd name="T4" fmla="*/ 0 w 495"/>
                  <a:gd name="T5" fmla="*/ 2147483647 h 727"/>
                  <a:gd name="T6" fmla="*/ 0 w 495"/>
                  <a:gd name="T7" fmla="*/ 2147483647 h 727"/>
                  <a:gd name="T8" fmla="*/ 0 w 495"/>
                  <a:gd name="T9" fmla="*/ 2147483647 h 727"/>
                  <a:gd name="T10" fmla="*/ 0 w 495"/>
                  <a:gd name="T11" fmla="*/ 2147483647 h 727"/>
                  <a:gd name="T12" fmla="*/ 0 w 495"/>
                  <a:gd name="T13" fmla="*/ 2147483647 h 727"/>
                  <a:gd name="T14" fmla="*/ 0 w 495"/>
                  <a:gd name="T15" fmla="*/ 2147483647 h 727"/>
                  <a:gd name="T16" fmla="*/ 0 w 495"/>
                  <a:gd name="T17" fmla="*/ 2147483647 h 727"/>
                  <a:gd name="T18" fmla="*/ 0 w 495"/>
                  <a:gd name="T19" fmla="*/ 2147483647 h 727"/>
                  <a:gd name="T20" fmla="*/ 0 w 495"/>
                  <a:gd name="T21" fmla="*/ 2147483647 h 727"/>
                  <a:gd name="T22" fmla="*/ 0 w 495"/>
                  <a:gd name="T23" fmla="*/ 2147483647 h 727"/>
                  <a:gd name="T24" fmla="*/ 0 w 495"/>
                  <a:gd name="T25" fmla="*/ 2147483647 h 727"/>
                  <a:gd name="T26" fmla="*/ 0 w 495"/>
                  <a:gd name="T27" fmla="*/ 2147483647 h 727"/>
                  <a:gd name="T28" fmla="*/ 0 w 495"/>
                  <a:gd name="T29" fmla="*/ 2147483647 h 727"/>
                  <a:gd name="T30" fmla="*/ 0 w 495"/>
                  <a:gd name="T31" fmla="*/ 2147483647 h 727"/>
                  <a:gd name="T32" fmla="*/ 0 w 495"/>
                  <a:gd name="T33" fmla="*/ 2147483647 h 727"/>
                  <a:gd name="T34" fmla="*/ 0 w 495"/>
                  <a:gd name="T35" fmla="*/ 2147483647 h 727"/>
                  <a:gd name="T36" fmla="*/ 0 w 495"/>
                  <a:gd name="T37" fmla="*/ 2147483647 h 727"/>
                  <a:gd name="T38" fmla="*/ 0 w 495"/>
                  <a:gd name="T39" fmla="*/ 2147483647 h 727"/>
                  <a:gd name="T40" fmla="*/ 0 w 495"/>
                  <a:gd name="T41" fmla="*/ 2147483647 h 727"/>
                  <a:gd name="T42" fmla="*/ 0 w 495"/>
                  <a:gd name="T43" fmla="*/ 2147483647 h 727"/>
                  <a:gd name="T44" fmla="*/ 0 w 495"/>
                  <a:gd name="T45" fmla="*/ 2147483647 h 727"/>
                  <a:gd name="T46" fmla="*/ 0 w 495"/>
                  <a:gd name="T47" fmla="*/ 2147483647 h 727"/>
                  <a:gd name="T48" fmla="*/ 0 w 495"/>
                  <a:gd name="T49" fmla="*/ 2147483647 h 727"/>
                  <a:gd name="T50" fmla="*/ 0 w 495"/>
                  <a:gd name="T51" fmla="*/ 2147483647 h 727"/>
                  <a:gd name="T52" fmla="*/ 0 w 495"/>
                  <a:gd name="T53" fmla="*/ 2147483647 h 727"/>
                  <a:gd name="T54" fmla="*/ 0 w 495"/>
                  <a:gd name="T55" fmla="*/ 2147483647 h 727"/>
                  <a:gd name="T56" fmla="*/ 0 w 495"/>
                  <a:gd name="T57" fmla="*/ 2147483647 h 727"/>
                  <a:gd name="T58" fmla="*/ 0 w 495"/>
                  <a:gd name="T59" fmla="*/ 2147483647 h 727"/>
                  <a:gd name="T60" fmla="*/ 0 w 495"/>
                  <a:gd name="T61" fmla="*/ 2147483647 h 727"/>
                  <a:gd name="T62" fmla="*/ 0 w 495"/>
                  <a:gd name="T63" fmla="*/ 2147483647 h 727"/>
                  <a:gd name="T64" fmla="*/ 0 w 495"/>
                  <a:gd name="T65" fmla="*/ 2147483647 h 727"/>
                  <a:gd name="T66" fmla="*/ 0 w 495"/>
                  <a:gd name="T67" fmla="*/ 2147483647 h 727"/>
                  <a:gd name="T68" fmla="*/ 0 w 495"/>
                  <a:gd name="T69" fmla="*/ 2147483647 h 727"/>
                  <a:gd name="T70" fmla="*/ 0 w 495"/>
                  <a:gd name="T71" fmla="*/ 2147483647 h 727"/>
                  <a:gd name="T72" fmla="*/ 0 w 495"/>
                  <a:gd name="T73" fmla="*/ 2147483647 h 727"/>
                  <a:gd name="T74" fmla="*/ 0 w 495"/>
                  <a:gd name="T75" fmla="*/ 2147483647 h 727"/>
                  <a:gd name="T76" fmla="*/ 0 w 495"/>
                  <a:gd name="T77" fmla="*/ 2147483647 h 727"/>
                  <a:gd name="T78" fmla="*/ 0 w 495"/>
                  <a:gd name="T79" fmla="*/ 2147483647 h 727"/>
                  <a:gd name="T80" fmla="*/ 0 w 495"/>
                  <a:gd name="T81" fmla="*/ 2147483647 h 727"/>
                  <a:gd name="T82" fmla="*/ 0 w 495"/>
                  <a:gd name="T83" fmla="*/ 2147483647 h 727"/>
                  <a:gd name="T84" fmla="*/ 0 w 495"/>
                  <a:gd name="T85" fmla="*/ 2147483647 h 727"/>
                  <a:gd name="T86" fmla="*/ 2147483647 w 495"/>
                  <a:gd name="T87" fmla="*/ 2147483647 h 727"/>
                  <a:gd name="T88" fmla="*/ 2147483647 w 495"/>
                  <a:gd name="T89" fmla="*/ 2147483647 h 727"/>
                  <a:gd name="T90" fmla="*/ 2147483647 w 495"/>
                  <a:gd name="T91" fmla="*/ 2147483647 h 727"/>
                  <a:gd name="T92" fmla="*/ 2147483647 w 495"/>
                  <a:gd name="T93" fmla="*/ 2147483647 h 727"/>
                  <a:gd name="T94" fmla="*/ 2147483647 w 495"/>
                  <a:gd name="T95" fmla="*/ 2147483647 h 727"/>
                  <a:gd name="T96" fmla="*/ 2147483647 w 495"/>
                  <a:gd name="T97" fmla="*/ 2147483647 h 727"/>
                  <a:gd name="T98" fmla="*/ 2147483647 w 495"/>
                  <a:gd name="T99" fmla="*/ 2147483647 h 727"/>
                  <a:gd name="T100" fmla="*/ 2147483647 w 495"/>
                  <a:gd name="T101" fmla="*/ 2147483647 h 727"/>
                  <a:gd name="T102" fmla="*/ 2147483647 w 495"/>
                  <a:gd name="T103" fmla="*/ 2147483647 h 727"/>
                  <a:gd name="T104" fmla="*/ 2147483647 w 495"/>
                  <a:gd name="T105" fmla="*/ 2147483647 h 727"/>
                  <a:gd name="T106" fmla="*/ 2147483647 w 495"/>
                  <a:gd name="T107" fmla="*/ 2147483647 h 727"/>
                  <a:gd name="T108" fmla="*/ 2147483647 w 495"/>
                  <a:gd name="T109" fmla="*/ 2147483647 h 727"/>
                  <a:gd name="T110" fmla="*/ 2147483647 w 495"/>
                  <a:gd name="T111" fmla="*/ 2147483647 h 727"/>
                  <a:gd name="T112" fmla="*/ 2147483647 w 495"/>
                  <a:gd name="T113" fmla="*/ 2147483647 h 727"/>
                  <a:gd name="T114" fmla="*/ 2147483647 w 495"/>
                  <a:gd name="T115" fmla="*/ 2147483647 h 727"/>
                  <a:gd name="T116" fmla="*/ 2147483647 w 495"/>
                  <a:gd name="T117" fmla="*/ 2147483647 h 72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95"/>
                  <a:gd name="T178" fmla="*/ 0 h 727"/>
                  <a:gd name="T179" fmla="*/ 495 w 495"/>
                  <a:gd name="T180" fmla="*/ 727 h 72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95" h="727">
                    <a:moveTo>
                      <a:pt x="4" y="727"/>
                    </a:moveTo>
                    <a:cubicBezTo>
                      <a:pt x="4" y="727"/>
                      <a:pt x="0" y="725"/>
                      <a:pt x="0" y="725"/>
                    </a:cubicBezTo>
                    <a:cubicBezTo>
                      <a:pt x="0" y="725"/>
                      <a:pt x="4" y="712"/>
                      <a:pt x="4" y="712"/>
                    </a:cubicBezTo>
                    <a:cubicBezTo>
                      <a:pt x="4" y="711"/>
                      <a:pt x="0" y="710"/>
                      <a:pt x="0" y="710"/>
                    </a:cubicBezTo>
                    <a:cubicBezTo>
                      <a:pt x="0" y="709"/>
                      <a:pt x="4" y="698"/>
                      <a:pt x="4" y="698"/>
                    </a:cubicBezTo>
                    <a:cubicBezTo>
                      <a:pt x="4" y="698"/>
                      <a:pt x="0" y="696"/>
                      <a:pt x="0" y="696"/>
                    </a:cubicBezTo>
                    <a:cubicBezTo>
                      <a:pt x="0" y="696"/>
                      <a:pt x="4" y="681"/>
                      <a:pt x="4" y="680"/>
                    </a:cubicBezTo>
                    <a:cubicBezTo>
                      <a:pt x="4" y="680"/>
                      <a:pt x="0" y="678"/>
                      <a:pt x="0" y="678"/>
                    </a:cubicBezTo>
                    <a:cubicBezTo>
                      <a:pt x="0" y="678"/>
                      <a:pt x="4" y="661"/>
                      <a:pt x="4" y="661"/>
                    </a:cubicBezTo>
                    <a:cubicBezTo>
                      <a:pt x="4" y="661"/>
                      <a:pt x="0" y="659"/>
                      <a:pt x="0" y="659"/>
                    </a:cubicBezTo>
                    <a:cubicBezTo>
                      <a:pt x="0" y="659"/>
                      <a:pt x="4" y="647"/>
                      <a:pt x="4" y="647"/>
                    </a:cubicBezTo>
                    <a:cubicBezTo>
                      <a:pt x="4" y="647"/>
                      <a:pt x="0" y="645"/>
                      <a:pt x="0" y="645"/>
                    </a:cubicBezTo>
                    <a:cubicBezTo>
                      <a:pt x="0" y="645"/>
                      <a:pt x="4" y="629"/>
                      <a:pt x="4" y="629"/>
                    </a:cubicBezTo>
                    <a:cubicBezTo>
                      <a:pt x="4" y="629"/>
                      <a:pt x="0" y="627"/>
                      <a:pt x="0" y="627"/>
                    </a:cubicBezTo>
                    <a:cubicBezTo>
                      <a:pt x="0" y="626"/>
                      <a:pt x="4" y="609"/>
                      <a:pt x="4" y="609"/>
                    </a:cubicBezTo>
                    <a:cubicBezTo>
                      <a:pt x="4" y="609"/>
                      <a:pt x="0" y="607"/>
                      <a:pt x="0" y="607"/>
                    </a:cubicBezTo>
                    <a:cubicBezTo>
                      <a:pt x="0" y="607"/>
                      <a:pt x="4" y="594"/>
                      <a:pt x="4" y="594"/>
                    </a:cubicBezTo>
                    <a:cubicBezTo>
                      <a:pt x="4" y="594"/>
                      <a:pt x="0" y="592"/>
                      <a:pt x="0" y="592"/>
                    </a:cubicBezTo>
                    <a:cubicBezTo>
                      <a:pt x="0" y="592"/>
                      <a:pt x="4" y="576"/>
                      <a:pt x="4" y="576"/>
                    </a:cubicBezTo>
                    <a:cubicBezTo>
                      <a:pt x="4" y="576"/>
                      <a:pt x="0" y="574"/>
                      <a:pt x="0" y="574"/>
                    </a:cubicBezTo>
                    <a:cubicBezTo>
                      <a:pt x="0" y="574"/>
                      <a:pt x="4" y="562"/>
                      <a:pt x="4" y="562"/>
                    </a:cubicBezTo>
                    <a:cubicBezTo>
                      <a:pt x="4" y="562"/>
                      <a:pt x="0" y="560"/>
                      <a:pt x="0" y="560"/>
                    </a:cubicBezTo>
                    <a:cubicBezTo>
                      <a:pt x="0" y="559"/>
                      <a:pt x="4" y="545"/>
                      <a:pt x="4" y="545"/>
                    </a:cubicBezTo>
                    <a:cubicBezTo>
                      <a:pt x="4" y="545"/>
                      <a:pt x="0" y="543"/>
                      <a:pt x="0" y="543"/>
                    </a:cubicBezTo>
                    <a:cubicBezTo>
                      <a:pt x="0" y="543"/>
                      <a:pt x="4" y="530"/>
                      <a:pt x="4" y="529"/>
                    </a:cubicBezTo>
                    <a:cubicBezTo>
                      <a:pt x="4" y="529"/>
                      <a:pt x="0" y="527"/>
                      <a:pt x="0" y="527"/>
                    </a:cubicBezTo>
                    <a:cubicBezTo>
                      <a:pt x="0" y="527"/>
                      <a:pt x="4" y="511"/>
                      <a:pt x="4" y="511"/>
                    </a:cubicBezTo>
                    <a:cubicBezTo>
                      <a:pt x="4" y="511"/>
                      <a:pt x="0" y="509"/>
                      <a:pt x="0" y="509"/>
                    </a:cubicBezTo>
                    <a:cubicBezTo>
                      <a:pt x="0" y="508"/>
                      <a:pt x="4" y="494"/>
                      <a:pt x="4" y="493"/>
                    </a:cubicBezTo>
                    <a:cubicBezTo>
                      <a:pt x="4" y="493"/>
                      <a:pt x="0" y="492"/>
                      <a:pt x="0" y="491"/>
                    </a:cubicBezTo>
                    <a:cubicBezTo>
                      <a:pt x="0" y="491"/>
                      <a:pt x="4" y="479"/>
                      <a:pt x="4" y="478"/>
                    </a:cubicBezTo>
                    <a:cubicBezTo>
                      <a:pt x="4" y="478"/>
                      <a:pt x="0" y="477"/>
                      <a:pt x="0" y="476"/>
                    </a:cubicBezTo>
                    <a:cubicBezTo>
                      <a:pt x="0" y="476"/>
                      <a:pt x="4" y="459"/>
                      <a:pt x="4" y="459"/>
                    </a:cubicBezTo>
                    <a:cubicBezTo>
                      <a:pt x="4" y="459"/>
                      <a:pt x="0" y="457"/>
                      <a:pt x="0" y="457"/>
                    </a:cubicBezTo>
                    <a:cubicBezTo>
                      <a:pt x="0" y="456"/>
                      <a:pt x="4" y="444"/>
                      <a:pt x="4" y="444"/>
                    </a:cubicBezTo>
                    <a:cubicBezTo>
                      <a:pt x="4" y="444"/>
                      <a:pt x="0" y="442"/>
                      <a:pt x="0" y="442"/>
                    </a:cubicBezTo>
                    <a:cubicBezTo>
                      <a:pt x="0" y="441"/>
                      <a:pt x="4" y="426"/>
                      <a:pt x="4" y="425"/>
                    </a:cubicBezTo>
                    <a:cubicBezTo>
                      <a:pt x="4" y="425"/>
                      <a:pt x="0" y="423"/>
                      <a:pt x="0" y="423"/>
                    </a:cubicBezTo>
                    <a:cubicBezTo>
                      <a:pt x="0" y="423"/>
                      <a:pt x="4" y="411"/>
                      <a:pt x="4" y="411"/>
                    </a:cubicBezTo>
                    <a:cubicBezTo>
                      <a:pt x="4" y="411"/>
                      <a:pt x="0" y="409"/>
                      <a:pt x="0" y="409"/>
                    </a:cubicBezTo>
                    <a:cubicBezTo>
                      <a:pt x="0" y="408"/>
                      <a:pt x="4" y="393"/>
                      <a:pt x="4" y="393"/>
                    </a:cubicBezTo>
                    <a:cubicBezTo>
                      <a:pt x="4" y="392"/>
                      <a:pt x="0" y="391"/>
                      <a:pt x="0" y="391"/>
                    </a:cubicBezTo>
                    <a:cubicBezTo>
                      <a:pt x="0" y="390"/>
                      <a:pt x="4" y="376"/>
                      <a:pt x="4" y="376"/>
                    </a:cubicBezTo>
                    <a:cubicBezTo>
                      <a:pt x="4" y="375"/>
                      <a:pt x="0" y="374"/>
                      <a:pt x="0" y="374"/>
                    </a:cubicBezTo>
                    <a:cubicBezTo>
                      <a:pt x="0" y="373"/>
                      <a:pt x="4" y="357"/>
                      <a:pt x="4" y="357"/>
                    </a:cubicBezTo>
                    <a:cubicBezTo>
                      <a:pt x="4" y="357"/>
                      <a:pt x="0" y="355"/>
                      <a:pt x="0" y="355"/>
                    </a:cubicBezTo>
                    <a:cubicBezTo>
                      <a:pt x="0" y="355"/>
                      <a:pt x="4" y="342"/>
                      <a:pt x="4" y="342"/>
                    </a:cubicBezTo>
                    <a:cubicBezTo>
                      <a:pt x="4" y="342"/>
                      <a:pt x="0" y="340"/>
                      <a:pt x="0" y="340"/>
                    </a:cubicBezTo>
                    <a:cubicBezTo>
                      <a:pt x="0" y="340"/>
                      <a:pt x="4" y="323"/>
                      <a:pt x="4" y="322"/>
                    </a:cubicBezTo>
                    <a:cubicBezTo>
                      <a:pt x="4" y="322"/>
                      <a:pt x="0" y="321"/>
                      <a:pt x="0" y="320"/>
                    </a:cubicBezTo>
                    <a:cubicBezTo>
                      <a:pt x="0" y="320"/>
                      <a:pt x="4" y="303"/>
                      <a:pt x="4" y="302"/>
                    </a:cubicBezTo>
                    <a:cubicBezTo>
                      <a:pt x="4" y="302"/>
                      <a:pt x="0" y="300"/>
                      <a:pt x="0" y="300"/>
                    </a:cubicBezTo>
                    <a:cubicBezTo>
                      <a:pt x="0" y="300"/>
                      <a:pt x="4" y="287"/>
                      <a:pt x="4" y="287"/>
                    </a:cubicBezTo>
                    <a:cubicBezTo>
                      <a:pt x="4" y="287"/>
                      <a:pt x="0" y="285"/>
                      <a:pt x="0" y="285"/>
                    </a:cubicBezTo>
                    <a:cubicBezTo>
                      <a:pt x="0" y="285"/>
                      <a:pt x="4" y="269"/>
                      <a:pt x="4" y="269"/>
                    </a:cubicBezTo>
                    <a:cubicBezTo>
                      <a:pt x="4" y="269"/>
                      <a:pt x="0" y="267"/>
                      <a:pt x="0" y="267"/>
                    </a:cubicBezTo>
                    <a:cubicBezTo>
                      <a:pt x="0" y="267"/>
                      <a:pt x="4" y="252"/>
                      <a:pt x="4" y="252"/>
                    </a:cubicBezTo>
                    <a:cubicBezTo>
                      <a:pt x="4" y="252"/>
                      <a:pt x="0" y="250"/>
                      <a:pt x="0" y="250"/>
                    </a:cubicBezTo>
                    <a:cubicBezTo>
                      <a:pt x="0" y="249"/>
                      <a:pt x="4" y="235"/>
                      <a:pt x="4" y="235"/>
                    </a:cubicBezTo>
                    <a:cubicBezTo>
                      <a:pt x="4" y="235"/>
                      <a:pt x="0" y="233"/>
                      <a:pt x="0" y="233"/>
                    </a:cubicBezTo>
                    <a:cubicBezTo>
                      <a:pt x="0" y="233"/>
                      <a:pt x="4" y="218"/>
                      <a:pt x="4" y="218"/>
                    </a:cubicBezTo>
                    <a:cubicBezTo>
                      <a:pt x="4" y="218"/>
                      <a:pt x="0" y="216"/>
                      <a:pt x="0" y="216"/>
                    </a:cubicBezTo>
                    <a:cubicBezTo>
                      <a:pt x="0" y="216"/>
                      <a:pt x="4" y="204"/>
                      <a:pt x="4" y="203"/>
                    </a:cubicBezTo>
                    <a:cubicBezTo>
                      <a:pt x="4" y="203"/>
                      <a:pt x="0" y="202"/>
                      <a:pt x="0" y="201"/>
                    </a:cubicBezTo>
                    <a:cubicBezTo>
                      <a:pt x="0" y="201"/>
                      <a:pt x="4" y="189"/>
                      <a:pt x="4" y="188"/>
                    </a:cubicBezTo>
                    <a:cubicBezTo>
                      <a:pt x="4" y="188"/>
                      <a:pt x="0" y="187"/>
                      <a:pt x="0" y="186"/>
                    </a:cubicBezTo>
                    <a:cubicBezTo>
                      <a:pt x="0" y="186"/>
                      <a:pt x="4" y="172"/>
                      <a:pt x="4" y="172"/>
                    </a:cubicBezTo>
                    <a:cubicBezTo>
                      <a:pt x="4" y="172"/>
                      <a:pt x="0" y="170"/>
                      <a:pt x="0" y="170"/>
                    </a:cubicBezTo>
                    <a:cubicBezTo>
                      <a:pt x="0" y="169"/>
                      <a:pt x="4" y="153"/>
                      <a:pt x="4" y="152"/>
                    </a:cubicBezTo>
                    <a:cubicBezTo>
                      <a:pt x="4" y="152"/>
                      <a:pt x="0" y="150"/>
                      <a:pt x="0" y="150"/>
                    </a:cubicBezTo>
                    <a:cubicBezTo>
                      <a:pt x="0" y="150"/>
                      <a:pt x="4" y="139"/>
                      <a:pt x="4" y="139"/>
                    </a:cubicBezTo>
                    <a:cubicBezTo>
                      <a:pt x="4" y="139"/>
                      <a:pt x="0" y="137"/>
                      <a:pt x="0" y="137"/>
                    </a:cubicBezTo>
                    <a:cubicBezTo>
                      <a:pt x="0" y="137"/>
                      <a:pt x="4" y="125"/>
                      <a:pt x="4" y="124"/>
                    </a:cubicBezTo>
                    <a:cubicBezTo>
                      <a:pt x="4" y="124"/>
                      <a:pt x="0" y="122"/>
                      <a:pt x="0" y="122"/>
                    </a:cubicBezTo>
                    <a:cubicBezTo>
                      <a:pt x="0" y="122"/>
                      <a:pt x="4" y="104"/>
                      <a:pt x="4" y="104"/>
                    </a:cubicBezTo>
                    <a:cubicBezTo>
                      <a:pt x="4" y="104"/>
                      <a:pt x="0" y="102"/>
                      <a:pt x="0" y="102"/>
                    </a:cubicBezTo>
                    <a:cubicBezTo>
                      <a:pt x="0" y="102"/>
                      <a:pt x="4" y="88"/>
                      <a:pt x="4" y="87"/>
                    </a:cubicBezTo>
                    <a:cubicBezTo>
                      <a:pt x="4" y="87"/>
                      <a:pt x="0" y="85"/>
                      <a:pt x="0" y="85"/>
                    </a:cubicBezTo>
                    <a:cubicBezTo>
                      <a:pt x="0" y="85"/>
                      <a:pt x="4" y="67"/>
                      <a:pt x="4" y="67"/>
                    </a:cubicBezTo>
                    <a:cubicBezTo>
                      <a:pt x="4" y="67"/>
                      <a:pt x="0" y="65"/>
                      <a:pt x="0" y="65"/>
                    </a:cubicBezTo>
                    <a:cubicBezTo>
                      <a:pt x="0" y="64"/>
                      <a:pt x="4" y="47"/>
                      <a:pt x="4" y="47"/>
                    </a:cubicBezTo>
                    <a:cubicBezTo>
                      <a:pt x="4" y="47"/>
                      <a:pt x="0" y="45"/>
                      <a:pt x="0" y="45"/>
                    </a:cubicBezTo>
                    <a:cubicBezTo>
                      <a:pt x="0" y="45"/>
                      <a:pt x="4" y="34"/>
                      <a:pt x="4" y="34"/>
                    </a:cubicBezTo>
                    <a:cubicBezTo>
                      <a:pt x="4" y="34"/>
                      <a:pt x="0" y="32"/>
                      <a:pt x="0" y="32"/>
                    </a:cubicBezTo>
                    <a:cubicBezTo>
                      <a:pt x="0" y="32"/>
                      <a:pt x="4" y="14"/>
                      <a:pt x="4" y="13"/>
                    </a:cubicBezTo>
                    <a:cubicBezTo>
                      <a:pt x="4" y="13"/>
                      <a:pt x="0" y="12"/>
                      <a:pt x="0" y="11"/>
                    </a:cubicBezTo>
                    <a:cubicBezTo>
                      <a:pt x="0" y="11"/>
                      <a:pt x="20" y="5"/>
                      <a:pt x="20" y="5"/>
                    </a:cubicBezTo>
                    <a:cubicBezTo>
                      <a:pt x="20" y="5"/>
                      <a:pt x="13" y="1"/>
                      <a:pt x="13" y="1"/>
                    </a:cubicBezTo>
                    <a:cubicBezTo>
                      <a:pt x="13" y="1"/>
                      <a:pt x="47" y="6"/>
                      <a:pt x="48" y="5"/>
                    </a:cubicBezTo>
                    <a:cubicBezTo>
                      <a:pt x="48" y="5"/>
                      <a:pt x="40" y="1"/>
                      <a:pt x="41" y="1"/>
                    </a:cubicBezTo>
                    <a:cubicBezTo>
                      <a:pt x="41" y="1"/>
                      <a:pt x="75" y="6"/>
                      <a:pt x="75" y="5"/>
                    </a:cubicBezTo>
                    <a:cubicBezTo>
                      <a:pt x="75" y="5"/>
                      <a:pt x="68" y="1"/>
                      <a:pt x="68" y="1"/>
                    </a:cubicBezTo>
                    <a:cubicBezTo>
                      <a:pt x="69" y="0"/>
                      <a:pt x="111" y="6"/>
                      <a:pt x="111" y="5"/>
                    </a:cubicBezTo>
                    <a:cubicBezTo>
                      <a:pt x="111" y="5"/>
                      <a:pt x="104" y="1"/>
                      <a:pt x="104" y="1"/>
                    </a:cubicBezTo>
                    <a:cubicBezTo>
                      <a:pt x="104" y="1"/>
                      <a:pt x="139" y="6"/>
                      <a:pt x="140" y="5"/>
                    </a:cubicBezTo>
                    <a:cubicBezTo>
                      <a:pt x="140" y="5"/>
                      <a:pt x="133" y="1"/>
                      <a:pt x="133" y="1"/>
                    </a:cubicBezTo>
                    <a:cubicBezTo>
                      <a:pt x="133" y="0"/>
                      <a:pt x="174" y="6"/>
                      <a:pt x="175" y="5"/>
                    </a:cubicBezTo>
                    <a:cubicBezTo>
                      <a:pt x="175" y="5"/>
                      <a:pt x="168" y="1"/>
                      <a:pt x="168" y="1"/>
                    </a:cubicBezTo>
                    <a:cubicBezTo>
                      <a:pt x="168" y="1"/>
                      <a:pt x="199" y="5"/>
                      <a:pt x="200" y="5"/>
                    </a:cubicBezTo>
                    <a:cubicBezTo>
                      <a:pt x="200" y="5"/>
                      <a:pt x="192" y="1"/>
                      <a:pt x="192" y="1"/>
                    </a:cubicBezTo>
                    <a:cubicBezTo>
                      <a:pt x="193" y="0"/>
                      <a:pt x="237" y="6"/>
                      <a:pt x="238" y="5"/>
                    </a:cubicBezTo>
                    <a:cubicBezTo>
                      <a:pt x="238" y="5"/>
                      <a:pt x="230" y="1"/>
                      <a:pt x="231" y="1"/>
                    </a:cubicBezTo>
                    <a:cubicBezTo>
                      <a:pt x="231" y="0"/>
                      <a:pt x="275" y="6"/>
                      <a:pt x="276" y="5"/>
                    </a:cubicBezTo>
                    <a:cubicBezTo>
                      <a:pt x="276" y="5"/>
                      <a:pt x="268" y="1"/>
                      <a:pt x="268" y="1"/>
                    </a:cubicBezTo>
                    <a:cubicBezTo>
                      <a:pt x="269" y="0"/>
                      <a:pt x="310" y="6"/>
                      <a:pt x="311" y="5"/>
                    </a:cubicBezTo>
                    <a:cubicBezTo>
                      <a:pt x="311" y="5"/>
                      <a:pt x="303" y="1"/>
                      <a:pt x="304" y="1"/>
                    </a:cubicBezTo>
                    <a:cubicBezTo>
                      <a:pt x="304" y="0"/>
                      <a:pt x="343" y="6"/>
                      <a:pt x="343" y="5"/>
                    </a:cubicBezTo>
                    <a:cubicBezTo>
                      <a:pt x="343" y="5"/>
                      <a:pt x="336" y="1"/>
                      <a:pt x="336" y="1"/>
                    </a:cubicBezTo>
                    <a:cubicBezTo>
                      <a:pt x="336" y="0"/>
                      <a:pt x="370" y="5"/>
                      <a:pt x="370" y="5"/>
                    </a:cubicBezTo>
                    <a:cubicBezTo>
                      <a:pt x="370" y="5"/>
                      <a:pt x="363" y="1"/>
                      <a:pt x="363" y="1"/>
                    </a:cubicBezTo>
                    <a:cubicBezTo>
                      <a:pt x="364" y="0"/>
                      <a:pt x="406" y="6"/>
                      <a:pt x="407" y="5"/>
                    </a:cubicBezTo>
                    <a:cubicBezTo>
                      <a:pt x="407" y="5"/>
                      <a:pt x="400" y="1"/>
                      <a:pt x="400" y="1"/>
                    </a:cubicBezTo>
                    <a:cubicBezTo>
                      <a:pt x="400" y="0"/>
                      <a:pt x="441" y="6"/>
                      <a:pt x="441" y="5"/>
                    </a:cubicBezTo>
                    <a:cubicBezTo>
                      <a:pt x="441" y="5"/>
                      <a:pt x="434" y="1"/>
                      <a:pt x="434" y="1"/>
                    </a:cubicBezTo>
                    <a:cubicBezTo>
                      <a:pt x="435" y="0"/>
                      <a:pt x="470" y="5"/>
                      <a:pt x="470" y="5"/>
                    </a:cubicBezTo>
                    <a:cubicBezTo>
                      <a:pt x="470" y="5"/>
                      <a:pt x="463" y="1"/>
                      <a:pt x="463" y="1"/>
                    </a:cubicBezTo>
                    <a:cubicBezTo>
                      <a:pt x="463" y="0"/>
                      <a:pt x="494" y="5"/>
                      <a:pt x="495" y="5"/>
                    </a:cubicBezTo>
                    <a:cubicBezTo>
                      <a:pt x="495" y="5"/>
                      <a:pt x="487" y="1"/>
                      <a:pt x="487" y="1"/>
                    </a:cubicBezTo>
                  </a:path>
                </a:pathLst>
              </a:custGeom>
              <a:noFill/>
              <a:ln w="15875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89" name="Freeform 119"/>
              <p:cNvSpPr/>
              <p:nvPr/>
            </p:nvSpPr>
            <p:spPr bwMode="auto">
              <a:xfrm>
                <a:off x="3605213" y="977900"/>
                <a:ext cx="1085850" cy="1577975"/>
              </a:xfrm>
              <a:custGeom>
                <a:avLst/>
                <a:gdLst>
                  <a:gd name="T0" fmla="*/ 0 w 502"/>
                  <a:gd name="T1" fmla="*/ 2147483647 h 733"/>
                  <a:gd name="T2" fmla="*/ 2147483647 w 502"/>
                  <a:gd name="T3" fmla="*/ 2147483647 h 733"/>
                  <a:gd name="T4" fmla="*/ 2147483647 w 502"/>
                  <a:gd name="T5" fmla="*/ 2147483647 h 733"/>
                  <a:gd name="T6" fmla="*/ 2147483647 w 502"/>
                  <a:gd name="T7" fmla="*/ 2147483647 h 733"/>
                  <a:gd name="T8" fmla="*/ 2147483647 w 502"/>
                  <a:gd name="T9" fmla="*/ 2147483647 h 733"/>
                  <a:gd name="T10" fmla="*/ 2147483647 w 502"/>
                  <a:gd name="T11" fmla="*/ 2147483647 h 733"/>
                  <a:gd name="T12" fmla="*/ 2147483647 w 502"/>
                  <a:gd name="T13" fmla="*/ 2147483647 h 733"/>
                  <a:gd name="T14" fmla="*/ 2147483647 w 502"/>
                  <a:gd name="T15" fmla="*/ 2147483647 h 733"/>
                  <a:gd name="T16" fmla="*/ 2147483647 w 502"/>
                  <a:gd name="T17" fmla="*/ 2147483647 h 733"/>
                  <a:gd name="T18" fmla="*/ 2147483647 w 502"/>
                  <a:gd name="T19" fmla="*/ 2147483647 h 733"/>
                  <a:gd name="T20" fmla="*/ 2147483647 w 502"/>
                  <a:gd name="T21" fmla="*/ 2147483647 h 733"/>
                  <a:gd name="T22" fmla="*/ 2147483647 w 502"/>
                  <a:gd name="T23" fmla="*/ 2147483647 h 733"/>
                  <a:gd name="T24" fmla="*/ 2147483647 w 502"/>
                  <a:gd name="T25" fmla="*/ 2147483647 h 733"/>
                  <a:gd name="T26" fmla="*/ 2147483647 w 502"/>
                  <a:gd name="T27" fmla="*/ 2147483647 h 733"/>
                  <a:gd name="T28" fmla="*/ 2147483647 w 502"/>
                  <a:gd name="T29" fmla="*/ 2147483647 h 733"/>
                  <a:gd name="T30" fmla="*/ 2147483647 w 502"/>
                  <a:gd name="T31" fmla="*/ 2147483647 h 733"/>
                  <a:gd name="T32" fmla="*/ 2147483647 w 502"/>
                  <a:gd name="T33" fmla="*/ 2147483647 h 733"/>
                  <a:gd name="T34" fmla="*/ 2147483647 w 502"/>
                  <a:gd name="T35" fmla="*/ 2147483647 h 733"/>
                  <a:gd name="T36" fmla="*/ 2147483647 w 502"/>
                  <a:gd name="T37" fmla="*/ 2147483647 h 733"/>
                  <a:gd name="T38" fmla="*/ 2147483647 w 502"/>
                  <a:gd name="T39" fmla="*/ 2147483647 h 733"/>
                  <a:gd name="T40" fmla="*/ 2147483647 w 502"/>
                  <a:gd name="T41" fmla="*/ 2147483647 h 733"/>
                  <a:gd name="T42" fmla="*/ 2147483647 w 502"/>
                  <a:gd name="T43" fmla="*/ 2147483647 h 733"/>
                  <a:gd name="T44" fmla="*/ 2147483647 w 502"/>
                  <a:gd name="T45" fmla="*/ 2147483647 h 733"/>
                  <a:gd name="T46" fmla="*/ 2147483647 w 502"/>
                  <a:gd name="T47" fmla="*/ 2147483647 h 733"/>
                  <a:gd name="T48" fmla="*/ 2147483647 w 502"/>
                  <a:gd name="T49" fmla="*/ 2147483647 h 733"/>
                  <a:gd name="T50" fmla="*/ 2147483647 w 502"/>
                  <a:gd name="T51" fmla="*/ 2147483647 h 733"/>
                  <a:gd name="T52" fmla="*/ 2147483647 w 502"/>
                  <a:gd name="T53" fmla="*/ 2147483647 h 733"/>
                  <a:gd name="T54" fmla="*/ 2147483647 w 502"/>
                  <a:gd name="T55" fmla="*/ 2147483647 h 733"/>
                  <a:gd name="T56" fmla="*/ 2147483647 w 502"/>
                  <a:gd name="T57" fmla="*/ 2147483647 h 733"/>
                  <a:gd name="T58" fmla="*/ 2147483647 w 502"/>
                  <a:gd name="T59" fmla="*/ 2147483647 h 733"/>
                  <a:gd name="T60" fmla="*/ 2147483647 w 502"/>
                  <a:gd name="T61" fmla="*/ 2147483647 h 733"/>
                  <a:gd name="T62" fmla="*/ 2147483647 w 502"/>
                  <a:gd name="T63" fmla="*/ 2147483647 h 733"/>
                  <a:gd name="T64" fmla="*/ 2147483647 w 502"/>
                  <a:gd name="T65" fmla="*/ 2147483647 h 733"/>
                  <a:gd name="T66" fmla="*/ 2147483647 w 502"/>
                  <a:gd name="T67" fmla="*/ 2147483647 h 733"/>
                  <a:gd name="T68" fmla="*/ 2147483647 w 502"/>
                  <a:gd name="T69" fmla="*/ 2147483647 h 733"/>
                  <a:gd name="T70" fmla="*/ 2147483647 w 502"/>
                  <a:gd name="T71" fmla="*/ 2147483647 h 733"/>
                  <a:gd name="T72" fmla="*/ 2147483647 w 502"/>
                  <a:gd name="T73" fmla="*/ 2147483647 h 733"/>
                  <a:gd name="T74" fmla="*/ 2147483647 w 502"/>
                  <a:gd name="T75" fmla="*/ 2147483647 h 733"/>
                  <a:gd name="T76" fmla="*/ 2147483647 w 502"/>
                  <a:gd name="T77" fmla="*/ 2147483647 h 733"/>
                  <a:gd name="T78" fmla="*/ 2147483647 w 502"/>
                  <a:gd name="T79" fmla="*/ 2147483647 h 733"/>
                  <a:gd name="T80" fmla="*/ 2147483647 w 502"/>
                  <a:gd name="T81" fmla="*/ 2147483647 h 733"/>
                  <a:gd name="T82" fmla="*/ 2147483647 w 502"/>
                  <a:gd name="T83" fmla="*/ 2147483647 h 733"/>
                  <a:gd name="T84" fmla="*/ 2147483647 w 502"/>
                  <a:gd name="T85" fmla="*/ 2147483647 h 733"/>
                  <a:gd name="T86" fmla="*/ 2147483647 w 502"/>
                  <a:gd name="T87" fmla="*/ 2147483647 h 733"/>
                  <a:gd name="T88" fmla="*/ 2147483647 w 502"/>
                  <a:gd name="T89" fmla="*/ 2147483647 h 733"/>
                  <a:gd name="T90" fmla="*/ 2147483647 w 502"/>
                  <a:gd name="T91" fmla="*/ 2147483647 h 733"/>
                  <a:gd name="T92" fmla="*/ 2147483647 w 502"/>
                  <a:gd name="T93" fmla="*/ 2147483647 h 733"/>
                  <a:gd name="T94" fmla="*/ 2147483647 w 502"/>
                  <a:gd name="T95" fmla="*/ 2147483647 h 733"/>
                  <a:gd name="T96" fmla="*/ 2147483647 w 502"/>
                  <a:gd name="T97" fmla="*/ 2147483647 h 733"/>
                  <a:gd name="T98" fmla="*/ 2147483647 w 502"/>
                  <a:gd name="T99" fmla="*/ 2147483647 h 733"/>
                  <a:gd name="T100" fmla="*/ 2147483647 w 502"/>
                  <a:gd name="T101" fmla="*/ 2147483647 h 733"/>
                  <a:gd name="T102" fmla="*/ 2147483647 w 502"/>
                  <a:gd name="T103" fmla="*/ 2147483647 h 733"/>
                  <a:gd name="T104" fmla="*/ 2147483647 w 502"/>
                  <a:gd name="T105" fmla="*/ 2147483647 h 733"/>
                  <a:gd name="T106" fmla="*/ 2147483647 w 502"/>
                  <a:gd name="T107" fmla="*/ 2147483647 h 733"/>
                  <a:gd name="T108" fmla="*/ 2147483647 w 502"/>
                  <a:gd name="T109" fmla="*/ 2147483647 h 733"/>
                  <a:gd name="T110" fmla="*/ 2147483647 w 502"/>
                  <a:gd name="T111" fmla="*/ 2147483647 h 733"/>
                  <a:gd name="T112" fmla="*/ 2147483647 w 502"/>
                  <a:gd name="T113" fmla="*/ 2147483647 h 733"/>
                  <a:gd name="T114" fmla="*/ 2147483647 w 502"/>
                  <a:gd name="T115" fmla="*/ 2147483647 h 733"/>
                  <a:gd name="T116" fmla="*/ 2147483647 w 502"/>
                  <a:gd name="T117" fmla="*/ 2147483647 h 733"/>
                  <a:gd name="T118" fmla="*/ 2147483647 w 502"/>
                  <a:gd name="T119" fmla="*/ 0 h 73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02"/>
                  <a:gd name="T181" fmla="*/ 0 h 733"/>
                  <a:gd name="T182" fmla="*/ 502 w 502"/>
                  <a:gd name="T183" fmla="*/ 733 h 73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02" h="733">
                    <a:moveTo>
                      <a:pt x="4" y="732"/>
                    </a:moveTo>
                    <a:cubicBezTo>
                      <a:pt x="4" y="732"/>
                      <a:pt x="0" y="730"/>
                      <a:pt x="0" y="730"/>
                    </a:cubicBezTo>
                    <a:cubicBezTo>
                      <a:pt x="1" y="729"/>
                      <a:pt x="30" y="732"/>
                      <a:pt x="30" y="732"/>
                    </a:cubicBezTo>
                    <a:cubicBezTo>
                      <a:pt x="30" y="732"/>
                      <a:pt x="23" y="728"/>
                      <a:pt x="23" y="728"/>
                    </a:cubicBezTo>
                    <a:cubicBezTo>
                      <a:pt x="24" y="728"/>
                      <a:pt x="54" y="732"/>
                      <a:pt x="54" y="732"/>
                    </a:cubicBezTo>
                    <a:cubicBezTo>
                      <a:pt x="54" y="732"/>
                      <a:pt x="48" y="728"/>
                      <a:pt x="48" y="728"/>
                    </a:cubicBezTo>
                    <a:cubicBezTo>
                      <a:pt x="48" y="728"/>
                      <a:pt x="85" y="732"/>
                      <a:pt x="85" y="732"/>
                    </a:cubicBezTo>
                    <a:cubicBezTo>
                      <a:pt x="85" y="732"/>
                      <a:pt x="78" y="728"/>
                      <a:pt x="78" y="728"/>
                    </a:cubicBezTo>
                    <a:cubicBezTo>
                      <a:pt x="79" y="728"/>
                      <a:pt x="111" y="732"/>
                      <a:pt x="111" y="732"/>
                    </a:cubicBezTo>
                    <a:cubicBezTo>
                      <a:pt x="111" y="732"/>
                      <a:pt x="105" y="728"/>
                      <a:pt x="105" y="728"/>
                    </a:cubicBezTo>
                    <a:cubicBezTo>
                      <a:pt x="105" y="727"/>
                      <a:pt x="144" y="732"/>
                      <a:pt x="144" y="732"/>
                    </a:cubicBezTo>
                    <a:cubicBezTo>
                      <a:pt x="144" y="732"/>
                      <a:pt x="137" y="728"/>
                      <a:pt x="138" y="728"/>
                    </a:cubicBezTo>
                    <a:cubicBezTo>
                      <a:pt x="138" y="727"/>
                      <a:pt x="176" y="732"/>
                      <a:pt x="176" y="732"/>
                    </a:cubicBezTo>
                    <a:cubicBezTo>
                      <a:pt x="177" y="732"/>
                      <a:pt x="170" y="728"/>
                      <a:pt x="170" y="728"/>
                    </a:cubicBezTo>
                    <a:cubicBezTo>
                      <a:pt x="170" y="727"/>
                      <a:pt x="210" y="732"/>
                      <a:pt x="211" y="732"/>
                    </a:cubicBezTo>
                    <a:cubicBezTo>
                      <a:pt x="211" y="732"/>
                      <a:pt x="204" y="728"/>
                      <a:pt x="204" y="728"/>
                    </a:cubicBezTo>
                    <a:cubicBezTo>
                      <a:pt x="204" y="728"/>
                      <a:pt x="235" y="732"/>
                      <a:pt x="236" y="732"/>
                    </a:cubicBezTo>
                    <a:cubicBezTo>
                      <a:pt x="236" y="732"/>
                      <a:pt x="229" y="728"/>
                      <a:pt x="229" y="728"/>
                    </a:cubicBezTo>
                    <a:cubicBezTo>
                      <a:pt x="229" y="728"/>
                      <a:pt x="262" y="732"/>
                      <a:pt x="262" y="732"/>
                    </a:cubicBezTo>
                    <a:cubicBezTo>
                      <a:pt x="262" y="732"/>
                      <a:pt x="255" y="728"/>
                      <a:pt x="255" y="728"/>
                    </a:cubicBezTo>
                    <a:cubicBezTo>
                      <a:pt x="255" y="728"/>
                      <a:pt x="289" y="732"/>
                      <a:pt x="290" y="732"/>
                    </a:cubicBezTo>
                    <a:cubicBezTo>
                      <a:pt x="290" y="732"/>
                      <a:pt x="283" y="728"/>
                      <a:pt x="283" y="728"/>
                    </a:cubicBezTo>
                    <a:cubicBezTo>
                      <a:pt x="283" y="727"/>
                      <a:pt x="321" y="732"/>
                      <a:pt x="322" y="732"/>
                    </a:cubicBezTo>
                    <a:cubicBezTo>
                      <a:pt x="322" y="732"/>
                      <a:pt x="315" y="728"/>
                      <a:pt x="315" y="728"/>
                    </a:cubicBezTo>
                    <a:cubicBezTo>
                      <a:pt x="315" y="727"/>
                      <a:pt x="360" y="733"/>
                      <a:pt x="360" y="732"/>
                    </a:cubicBezTo>
                    <a:cubicBezTo>
                      <a:pt x="360" y="732"/>
                      <a:pt x="353" y="728"/>
                      <a:pt x="353" y="728"/>
                    </a:cubicBezTo>
                    <a:cubicBezTo>
                      <a:pt x="353" y="728"/>
                      <a:pt x="385" y="732"/>
                      <a:pt x="385" y="732"/>
                    </a:cubicBezTo>
                    <a:cubicBezTo>
                      <a:pt x="385" y="732"/>
                      <a:pt x="378" y="728"/>
                      <a:pt x="378" y="728"/>
                    </a:cubicBezTo>
                    <a:cubicBezTo>
                      <a:pt x="379" y="727"/>
                      <a:pt x="417" y="732"/>
                      <a:pt x="418" y="732"/>
                    </a:cubicBezTo>
                    <a:cubicBezTo>
                      <a:pt x="418" y="732"/>
                      <a:pt x="411" y="728"/>
                      <a:pt x="411" y="728"/>
                    </a:cubicBezTo>
                    <a:cubicBezTo>
                      <a:pt x="411" y="727"/>
                      <a:pt x="453" y="733"/>
                      <a:pt x="454" y="732"/>
                    </a:cubicBezTo>
                    <a:cubicBezTo>
                      <a:pt x="454" y="732"/>
                      <a:pt x="447" y="728"/>
                      <a:pt x="447" y="728"/>
                    </a:cubicBezTo>
                    <a:cubicBezTo>
                      <a:pt x="447" y="727"/>
                      <a:pt x="484" y="732"/>
                      <a:pt x="485" y="732"/>
                    </a:cubicBezTo>
                    <a:cubicBezTo>
                      <a:pt x="485" y="732"/>
                      <a:pt x="478" y="728"/>
                      <a:pt x="478" y="728"/>
                    </a:cubicBezTo>
                    <a:cubicBezTo>
                      <a:pt x="478" y="728"/>
                      <a:pt x="502" y="721"/>
                      <a:pt x="502" y="721"/>
                    </a:cubicBezTo>
                    <a:cubicBezTo>
                      <a:pt x="502" y="721"/>
                      <a:pt x="498" y="719"/>
                      <a:pt x="498" y="719"/>
                    </a:cubicBezTo>
                    <a:cubicBezTo>
                      <a:pt x="498" y="718"/>
                      <a:pt x="502" y="701"/>
                      <a:pt x="502" y="701"/>
                    </a:cubicBezTo>
                    <a:cubicBezTo>
                      <a:pt x="502" y="701"/>
                      <a:pt x="498" y="699"/>
                      <a:pt x="498" y="699"/>
                    </a:cubicBezTo>
                    <a:cubicBezTo>
                      <a:pt x="498" y="698"/>
                      <a:pt x="502" y="686"/>
                      <a:pt x="502" y="686"/>
                    </a:cubicBezTo>
                    <a:cubicBezTo>
                      <a:pt x="502" y="686"/>
                      <a:pt x="498" y="684"/>
                      <a:pt x="498" y="684"/>
                    </a:cubicBezTo>
                    <a:cubicBezTo>
                      <a:pt x="498" y="684"/>
                      <a:pt x="502" y="666"/>
                      <a:pt x="502" y="666"/>
                    </a:cubicBezTo>
                    <a:cubicBezTo>
                      <a:pt x="502" y="666"/>
                      <a:pt x="498" y="664"/>
                      <a:pt x="498" y="664"/>
                    </a:cubicBezTo>
                    <a:cubicBezTo>
                      <a:pt x="498" y="664"/>
                      <a:pt x="502" y="652"/>
                      <a:pt x="502" y="652"/>
                    </a:cubicBezTo>
                    <a:cubicBezTo>
                      <a:pt x="502" y="652"/>
                      <a:pt x="498" y="650"/>
                      <a:pt x="498" y="650"/>
                    </a:cubicBezTo>
                    <a:cubicBezTo>
                      <a:pt x="498" y="650"/>
                      <a:pt x="502" y="633"/>
                      <a:pt x="502" y="633"/>
                    </a:cubicBezTo>
                    <a:cubicBezTo>
                      <a:pt x="502" y="632"/>
                      <a:pt x="498" y="631"/>
                      <a:pt x="498" y="631"/>
                    </a:cubicBezTo>
                    <a:cubicBezTo>
                      <a:pt x="498" y="630"/>
                      <a:pt x="502" y="616"/>
                      <a:pt x="502" y="616"/>
                    </a:cubicBezTo>
                    <a:cubicBezTo>
                      <a:pt x="502" y="616"/>
                      <a:pt x="498" y="614"/>
                      <a:pt x="498" y="614"/>
                    </a:cubicBezTo>
                    <a:cubicBezTo>
                      <a:pt x="498" y="614"/>
                      <a:pt x="502" y="600"/>
                      <a:pt x="502" y="600"/>
                    </a:cubicBezTo>
                    <a:cubicBezTo>
                      <a:pt x="502" y="600"/>
                      <a:pt x="498" y="598"/>
                      <a:pt x="498" y="598"/>
                    </a:cubicBezTo>
                    <a:cubicBezTo>
                      <a:pt x="498" y="598"/>
                      <a:pt x="502" y="585"/>
                      <a:pt x="502" y="585"/>
                    </a:cubicBezTo>
                    <a:cubicBezTo>
                      <a:pt x="502" y="585"/>
                      <a:pt x="498" y="583"/>
                      <a:pt x="498" y="583"/>
                    </a:cubicBezTo>
                    <a:cubicBezTo>
                      <a:pt x="498" y="583"/>
                      <a:pt x="502" y="572"/>
                      <a:pt x="502" y="572"/>
                    </a:cubicBezTo>
                    <a:cubicBezTo>
                      <a:pt x="502" y="572"/>
                      <a:pt x="498" y="570"/>
                      <a:pt x="498" y="570"/>
                    </a:cubicBezTo>
                    <a:cubicBezTo>
                      <a:pt x="498" y="570"/>
                      <a:pt x="502" y="557"/>
                      <a:pt x="502" y="557"/>
                    </a:cubicBezTo>
                    <a:cubicBezTo>
                      <a:pt x="502" y="557"/>
                      <a:pt x="498" y="555"/>
                      <a:pt x="498" y="555"/>
                    </a:cubicBezTo>
                    <a:cubicBezTo>
                      <a:pt x="498" y="555"/>
                      <a:pt x="502" y="537"/>
                      <a:pt x="502" y="537"/>
                    </a:cubicBezTo>
                    <a:cubicBezTo>
                      <a:pt x="502" y="537"/>
                      <a:pt x="498" y="535"/>
                      <a:pt x="498" y="535"/>
                    </a:cubicBezTo>
                    <a:cubicBezTo>
                      <a:pt x="498" y="535"/>
                      <a:pt x="502" y="519"/>
                      <a:pt x="502" y="518"/>
                    </a:cubicBezTo>
                    <a:cubicBezTo>
                      <a:pt x="502" y="518"/>
                      <a:pt x="498" y="516"/>
                      <a:pt x="498" y="516"/>
                    </a:cubicBezTo>
                    <a:cubicBezTo>
                      <a:pt x="498" y="516"/>
                      <a:pt x="502" y="505"/>
                      <a:pt x="502" y="505"/>
                    </a:cubicBezTo>
                    <a:cubicBezTo>
                      <a:pt x="502" y="505"/>
                      <a:pt x="498" y="503"/>
                      <a:pt x="498" y="503"/>
                    </a:cubicBezTo>
                    <a:cubicBezTo>
                      <a:pt x="498" y="503"/>
                      <a:pt x="502" y="488"/>
                      <a:pt x="502" y="488"/>
                    </a:cubicBezTo>
                    <a:cubicBezTo>
                      <a:pt x="502" y="488"/>
                      <a:pt x="498" y="486"/>
                      <a:pt x="498" y="486"/>
                    </a:cubicBezTo>
                    <a:cubicBezTo>
                      <a:pt x="498" y="486"/>
                      <a:pt x="502" y="469"/>
                      <a:pt x="502" y="468"/>
                    </a:cubicBezTo>
                    <a:cubicBezTo>
                      <a:pt x="502" y="468"/>
                      <a:pt x="498" y="466"/>
                      <a:pt x="498" y="466"/>
                    </a:cubicBezTo>
                    <a:cubicBezTo>
                      <a:pt x="498" y="466"/>
                      <a:pt x="502" y="452"/>
                      <a:pt x="502" y="452"/>
                    </a:cubicBezTo>
                    <a:cubicBezTo>
                      <a:pt x="502" y="452"/>
                      <a:pt x="498" y="450"/>
                      <a:pt x="498" y="450"/>
                    </a:cubicBezTo>
                    <a:cubicBezTo>
                      <a:pt x="498" y="450"/>
                      <a:pt x="502" y="438"/>
                      <a:pt x="502" y="438"/>
                    </a:cubicBezTo>
                    <a:cubicBezTo>
                      <a:pt x="502" y="438"/>
                      <a:pt x="498" y="436"/>
                      <a:pt x="498" y="436"/>
                    </a:cubicBezTo>
                    <a:cubicBezTo>
                      <a:pt x="498" y="435"/>
                      <a:pt x="502" y="419"/>
                      <a:pt x="502" y="418"/>
                    </a:cubicBezTo>
                    <a:cubicBezTo>
                      <a:pt x="502" y="418"/>
                      <a:pt x="498" y="417"/>
                      <a:pt x="498" y="416"/>
                    </a:cubicBezTo>
                    <a:cubicBezTo>
                      <a:pt x="498" y="416"/>
                      <a:pt x="502" y="401"/>
                      <a:pt x="502" y="400"/>
                    </a:cubicBezTo>
                    <a:cubicBezTo>
                      <a:pt x="502" y="400"/>
                      <a:pt x="498" y="398"/>
                      <a:pt x="498" y="398"/>
                    </a:cubicBezTo>
                    <a:cubicBezTo>
                      <a:pt x="498" y="398"/>
                      <a:pt x="502" y="385"/>
                      <a:pt x="502" y="385"/>
                    </a:cubicBezTo>
                    <a:cubicBezTo>
                      <a:pt x="502" y="385"/>
                      <a:pt x="498" y="383"/>
                      <a:pt x="498" y="383"/>
                    </a:cubicBezTo>
                    <a:cubicBezTo>
                      <a:pt x="498" y="382"/>
                      <a:pt x="502" y="366"/>
                      <a:pt x="502" y="365"/>
                    </a:cubicBezTo>
                    <a:cubicBezTo>
                      <a:pt x="502" y="365"/>
                      <a:pt x="498" y="363"/>
                      <a:pt x="498" y="363"/>
                    </a:cubicBezTo>
                    <a:cubicBezTo>
                      <a:pt x="498" y="363"/>
                      <a:pt x="502" y="346"/>
                      <a:pt x="502" y="346"/>
                    </a:cubicBezTo>
                    <a:cubicBezTo>
                      <a:pt x="502" y="346"/>
                      <a:pt x="498" y="344"/>
                      <a:pt x="498" y="344"/>
                    </a:cubicBezTo>
                    <a:cubicBezTo>
                      <a:pt x="498" y="344"/>
                      <a:pt x="502" y="331"/>
                      <a:pt x="502" y="331"/>
                    </a:cubicBezTo>
                    <a:cubicBezTo>
                      <a:pt x="502" y="331"/>
                      <a:pt x="498" y="329"/>
                      <a:pt x="498" y="329"/>
                    </a:cubicBezTo>
                    <a:cubicBezTo>
                      <a:pt x="498" y="329"/>
                      <a:pt x="502" y="311"/>
                      <a:pt x="502" y="311"/>
                    </a:cubicBezTo>
                    <a:cubicBezTo>
                      <a:pt x="502" y="311"/>
                      <a:pt x="498" y="309"/>
                      <a:pt x="498" y="309"/>
                    </a:cubicBezTo>
                    <a:cubicBezTo>
                      <a:pt x="498" y="308"/>
                      <a:pt x="502" y="293"/>
                      <a:pt x="502" y="293"/>
                    </a:cubicBezTo>
                    <a:cubicBezTo>
                      <a:pt x="502" y="293"/>
                      <a:pt x="498" y="291"/>
                      <a:pt x="498" y="291"/>
                    </a:cubicBezTo>
                    <a:cubicBezTo>
                      <a:pt x="498" y="290"/>
                      <a:pt x="502" y="273"/>
                      <a:pt x="502" y="273"/>
                    </a:cubicBezTo>
                    <a:cubicBezTo>
                      <a:pt x="502" y="273"/>
                      <a:pt x="498" y="271"/>
                      <a:pt x="498" y="271"/>
                    </a:cubicBezTo>
                    <a:cubicBezTo>
                      <a:pt x="498" y="271"/>
                      <a:pt x="502" y="257"/>
                      <a:pt x="502" y="257"/>
                    </a:cubicBezTo>
                    <a:cubicBezTo>
                      <a:pt x="502" y="257"/>
                      <a:pt x="498" y="255"/>
                      <a:pt x="498" y="255"/>
                    </a:cubicBezTo>
                    <a:cubicBezTo>
                      <a:pt x="498" y="254"/>
                      <a:pt x="502" y="237"/>
                      <a:pt x="502" y="236"/>
                    </a:cubicBezTo>
                    <a:cubicBezTo>
                      <a:pt x="502" y="236"/>
                      <a:pt x="498" y="234"/>
                      <a:pt x="498" y="234"/>
                    </a:cubicBezTo>
                    <a:cubicBezTo>
                      <a:pt x="498" y="234"/>
                      <a:pt x="502" y="216"/>
                      <a:pt x="502" y="216"/>
                    </a:cubicBezTo>
                    <a:cubicBezTo>
                      <a:pt x="502" y="216"/>
                      <a:pt x="498" y="214"/>
                      <a:pt x="498" y="214"/>
                    </a:cubicBezTo>
                    <a:cubicBezTo>
                      <a:pt x="498" y="214"/>
                      <a:pt x="502" y="203"/>
                      <a:pt x="502" y="202"/>
                    </a:cubicBezTo>
                    <a:cubicBezTo>
                      <a:pt x="502" y="202"/>
                      <a:pt x="498" y="201"/>
                      <a:pt x="498" y="201"/>
                    </a:cubicBezTo>
                    <a:cubicBezTo>
                      <a:pt x="498" y="200"/>
                      <a:pt x="502" y="184"/>
                      <a:pt x="502" y="184"/>
                    </a:cubicBezTo>
                    <a:cubicBezTo>
                      <a:pt x="502" y="184"/>
                      <a:pt x="498" y="182"/>
                      <a:pt x="498" y="182"/>
                    </a:cubicBezTo>
                    <a:cubicBezTo>
                      <a:pt x="498" y="182"/>
                      <a:pt x="502" y="169"/>
                      <a:pt x="502" y="169"/>
                    </a:cubicBezTo>
                    <a:cubicBezTo>
                      <a:pt x="502" y="169"/>
                      <a:pt x="498" y="167"/>
                      <a:pt x="498" y="167"/>
                    </a:cubicBezTo>
                    <a:cubicBezTo>
                      <a:pt x="498" y="167"/>
                      <a:pt x="502" y="149"/>
                      <a:pt x="502" y="149"/>
                    </a:cubicBezTo>
                    <a:cubicBezTo>
                      <a:pt x="502" y="149"/>
                      <a:pt x="498" y="147"/>
                      <a:pt x="498" y="147"/>
                    </a:cubicBezTo>
                    <a:cubicBezTo>
                      <a:pt x="498" y="147"/>
                      <a:pt x="502" y="135"/>
                      <a:pt x="502" y="135"/>
                    </a:cubicBezTo>
                    <a:cubicBezTo>
                      <a:pt x="502" y="135"/>
                      <a:pt x="498" y="133"/>
                      <a:pt x="498" y="133"/>
                    </a:cubicBezTo>
                    <a:cubicBezTo>
                      <a:pt x="498" y="132"/>
                      <a:pt x="502" y="116"/>
                      <a:pt x="502" y="116"/>
                    </a:cubicBezTo>
                    <a:cubicBezTo>
                      <a:pt x="502" y="116"/>
                      <a:pt x="498" y="114"/>
                      <a:pt x="498" y="114"/>
                    </a:cubicBezTo>
                    <a:cubicBezTo>
                      <a:pt x="498" y="114"/>
                      <a:pt x="502" y="100"/>
                      <a:pt x="502" y="99"/>
                    </a:cubicBezTo>
                    <a:cubicBezTo>
                      <a:pt x="502" y="99"/>
                      <a:pt x="498" y="98"/>
                      <a:pt x="498" y="97"/>
                    </a:cubicBezTo>
                    <a:cubicBezTo>
                      <a:pt x="498" y="97"/>
                      <a:pt x="502" y="81"/>
                      <a:pt x="502" y="81"/>
                    </a:cubicBezTo>
                    <a:cubicBezTo>
                      <a:pt x="502" y="81"/>
                      <a:pt x="498" y="79"/>
                      <a:pt x="498" y="79"/>
                    </a:cubicBezTo>
                    <a:cubicBezTo>
                      <a:pt x="498" y="79"/>
                      <a:pt x="502" y="67"/>
                      <a:pt x="502" y="67"/>
                    </a:cubicBezTo>
                    <a:cubicBezTo>
                      <a:pt x="502" y="67"/>
                      <a:pt x="498" y="65"/>
                      <a:pt x="498" y="65"/>
                    </a:cubicBezTo>
                    <a:cubicBezTo>
                      <a:pt x="498" y="65"/>
                      <a:pt x="502" y="48"/>
                      <a:pt x="502" y="48"/>
                    </a:cubicBezTo>
                    <a:cubicBezTo>
                      <a:pt x="502" y="48"/>
                      <a:pt x="498" y="46"/>
                      <a:pt x="498" y="46"/>
                    </a:cubicBezTo>
                    <a:cubicBezTo>
                      <a:pt x="498" y="46"/>
                      <a:pt x="502" y="35"/>
                      <a:pt x="502" y="35"/>
                    </a:cubicBezTo>
                    <a:cubicBezTo>
                      <a:pt x="502" y="35"/>
                      <a:pt x="498" y="33"/>
                      <a:pt x="498" y="33"/>
                    </a:cubicBezTo>
                    <a:cubicBezTo>
                      <a:pt x="498" y="33"/>
                      <a:pt x="502" y="20"/>
                      <a:pt x="502" y="20"/>
                    </a:cubicBezTo>
                    <a:cubicBezTo>
                      <a:pt x="502" y="20"/>
                      <a:pt x="498" y="18"/>
                      <a:pt x="498" y="18"/>
                    </a:cubicBezTo>
                    <a:cubicBezTo>
                      <a:pt x="498" y="18"/>
                      <a:pt x="502" y="2"/>
                      <a:pt x="502" y="2"/>
                    </a:cubicBezTo>
                    <a:cubicBezTo>
                      <a:pt x="502" y="2"/>
                      <a:pt x="498" y="0"/>
                      <a:pt x="498" y="0"/>
                    </a:cubicBezTo>
                  </a:path>
                </a:pathLst>
              </a:custGeom>
              <a:noFill/>
              <a:ln w="15875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0183" name="矩形 72"/>
          <p:cNvSpPr>
            <a:spLocks noChangeArrowheads="1"/>
          </p:cNvSpPr>
          <p:nvPr/>
        </p:nvSpPr>
        <p:spPr bwMode="auto">
          <a:xfrm rot="180000">
            <a:off x="5589588" y="2882900"/>
            <a:ext cx="1031875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6600" b="1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谢</a:t>
            </a:r>
            <a:endParaRPr lang="zh-CN" altLang="en-US" sz="1600" b="1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50184" name="矩形 79"/>
          <p:cNvSpPr>
            <a:spLocks noChangeArrowheads="1"/>
          </p:cNvSpPr>
          <p:nvPr/>
        </p:nvSpPr>
        <p:spPr bwMode="auto">
          <a:xfrm>
            <a:off x="3878263" y="3022600"/>
            <a:ext cx="1030287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6600" b="1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谢</a:t>
            </a:r>
            <a:endParaRPr lang="zh-CN" altLang="en-US" sz="1600" b="1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pic>
        <p:nvPicPr>
          <p:cNvPr id="50185" name="图片 2" descr="谢谢_副本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9550" y="638175"/>
            <a:ext cx="3924300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13638213" y="-492125"/>
            <a:ext cx="0" cy="2924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QQ_副本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61315" y="4700270"/>
            <a:ext cx="1619250" cy="2157730"/>
          </a:xfrm>
          <a:prstGeom prst="rect">
            <a:avLst/>
          </a:prstGeom>
        </p:spPr>
      </p:pic>
      <p:cxnSp>
        <p:nvCxnSpPr>
          <p:cNvPr id="46" name="直接连接符 45"/>
          <p:cNvCxnSpPr/>
          <p:nvPr/>
        </p:nvCxnSpPr>
        <p:spPr>
          <a:xfrm flipV="1">
            <a:off x="999490" y="904240"/>
            <a:ext cx="9859010" cy="1333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99738" y="382270"/>
            <a:ext cx="674497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个人所得税</a:t>
            </a:r>
            <a:r>
              <a:rPr lang="en-US" altLang="zh-CN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APP</a:t>
            </a: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申报操作</a:t>
            </a:r>
            <a:endParaRPr lang="zh-CN" altLang="en-US" sz="2800" dirty="0">
              <a:solidFill>
                <a:schemeClr val="accent1"/>
              </a:solidFill>
              <a:latin typeface="+mn-ea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90" y="1111885"/>
            <a:ext cx="4442460" cy="22790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93545" y="3648710"/>
            <a:ext cx="9749790" cy="20466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一、简易申报</a:t>
            </a:r>
            <a:endParaRPr lang="zh-CN" altLang="en-US" sz="28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【适用情形】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如果在上年度内取得的综合所得收入额不超过6万元且已预缴税款，可通过“简易申报”办理申报并申请退税。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13638213" y="-492125"/>
            <a:ext cx="0" cy="2924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QQ_副本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61315" y="4700270"/>
            <a:ext cx="1230630" cy="1640205"/>
          </a:xfrm>
          <a:prstGeom prst="rect">
            <a:avLst/>
          </a:prstGeom>
        </p:spPr>
      </p:pic>
      <p:cxnSp>
        <p:nvCxnSpPr>
          <p:cNvPr id="46" name="直接连接符 45"/>
          <p:cNvCxnSpPr/>
          <p:nvPr/>
        </p:nvCxnSpPr>
        <p:spPr>
          <a:xfrm flipV="1">
            <a:off x="999490" y="904240"/>
            <a:ext cx="9859010" cy="1333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99738" y="382270"/>
            <a:ext cx="674497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个人所得税</a:t>
            </a:r>
            <a:r>
              <a:rPr lang="en-US" altLang="zh-CN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APP</a:t>
            </a: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申报操作</a:t>
            </a:r>
            <a:endParaRPr lang="zh-CN" altLang="en-US" sz="2800" dirty="0">
              <a:solidFill>
                <a:schemeClr val="accent1"/>
              </a:solidFill>
              <a:latin typeface="+mn-ea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99490" y="1068705"/>
            <a:ext cx="5270500" cy="3928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【操作步骤】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（一）确认申报表信息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1、APP首页点击“综合所得年度汇算”，进入个人所得税年度自行申报页面，如果您满足简易申报条件，系统自动进入简易申报流程， 首先弹框显示“简易申报须知”；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图片 4" descr="5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935" y="0"/>
            <a:ext cx="4241800" cy="6978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99490" y="5147945"/>
            <a:ext cx="5049520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2、等待几秒，点击“我已阅读并知晓”后进入简易申报页面；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13638213" y="-492125"/>
            <a:ext cx="0" cy="2924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999490" y="904240"/>
            <a:ext cx="9859010" cy="1333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99738" y="382270"/>
            <a:ext cx="674497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个人所得税</a:t>
            </a:r>
            <a:r>
              <a:rPr lang="en-US" altLang="zh-CN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APP</a:t>
            </a: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申报操作</a:t>
            </a:r>
            <a:endParaRPr lang="zh-CN" altLang="en-US" sz="2800" dirty="0">
              <a:solidFill>
                <a:schemeClr val="accent1"/>
              </a:solidFill>
              <a:latin typeface="+mn-ea"/>
              <a:ea typeface="宋体" panose="02010600030101010101" pitchFamily="2" charset="-122"/>
            </a:endParaRPr>
          </a:p>
        </p:txBody>
      </p:sp>
      <p:pic>
        <p:nvPicPr>
          <p:cNvPr id="10" name="图片 9" descr="QQ_副本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1150600" y="4791075"/>
            <a:ext cx="1405255" cy="18732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99490" y="1120775"/>
            <a:ext cx="5565775" cy="3928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申报页面项目说明：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（1）汇缴地：选择或确认 “任职受雇单位”， 无任职受雇单位的，选户籍地或经常居住地，系统将自动带出主管税务机关；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（2）已缴税额：是上年度预扣预缴申报和自行申报时，已缴纳的税额合计，由系统带出，不可修改。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图片 4" descr="5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265" y="-175895"/>
            <a:ext cx="4610735" cy="70205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99490" y="1158875"/>
            <a:ext cx="5426075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您也可以 “查看收入明细数据”，如果对收入信息有异议，支持对收入明细进行“申诉、删除”，申诉或删除后，此收入的已缴税额将不计入已缴税额合计中。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图片 7" descr="6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410" y="153035"/>
            <a:ext cx="4547235" cy="6690995"/>
          </a:xfrm>
          <a:prstGeom prst="rect">
            <a:avLst/>
          </a:prstGeom>
        </p:spPr>
      </p:pic>
      <p:pic>
        <p:nvPicPr>
          <p:cNvPr id="12" name="图片 11" descr="6-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-59690"/>
            <a:ext cx="4441190" cy="681736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4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13638213" y="-492125"/>
            <a:ext cx="0" cy="2924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999490" y="904240"/>
            <a:ext cx="9859010" cy="1333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99738" y="382270"/>
            <a:ext cx="674497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个人所得税</a:t>
            </a:r>
            <a:r>
              <a:rPr lang="en-US" altLang="zh-CN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APP</a:t>
            </a: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申报操作</a:t>
            </a:r>
            <a:endParaRPr lang="zh-CN" altLang="en-US" sz="2800" dirty="0">
              <a:solidFill>
                <a:schemeClr val="accent1"/>
              </a:solidFill>
              <a:latin typeface="+mn-ea"/>
              <a:ea typeface="宋体" panose="02010600030101010101" pitchFamily="2" charset="-122"/>
            </a:endParaRPr>
          </a:p>
        </p:txBody>
      </p:sp>
      <p:pic>
        <p:nvPicPr>
          <p:cNvPr id="10" name="图片 9" descr="QQ_副本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1150600" y="4791075"/>
            <a:ext cx="1405255" cy="18732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99490" y="1585595"/>
            <a:ext cx="9858375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3、 确认个人基础信息、已缴税额无误后，点击【提交申报】即可完成简易申报。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需要提醒的是，汇算期为期4个月，请务必确认好本人的申报数据后再提交申报，避免影响您及时准确获得退税，也避免影响您个人的合法权益。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13638213" y="-492125"/>
            <a:ext cx="0" cy="2924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999490" y="904240"/>
            <a:ext cx="9859010" cy="1333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99738" y="382270"/>
            <a:ext cx="674497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个人所得税</a:t>
            </a:r>
            <a:r>
              <a:rPr lang="en-US" altLang="zh-CN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APP</a:t>
            </a: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申报操作</a:t>
            </a:r>
            <a:endParaRPr lang="zh-CN" altLang="en-US" sz="2800" dirty="0">
              <a:solidFill>
                <a:schemeClr val="accent1"/>
              </a:solidFill>
              <a:latin typeface="+mn-ea"/>
              <a:ea typeface="宋体" panose="02010600030101010101" pitchFamily="2" charset="-122"/>
            </a:endParaRPr>
          </a:p>
        </p:txBody>
      </p:sp>
      <p:pic>
        <p:nvPicPr>
          <p:cNvPr id="10" name="图片 9" descr="QQ_副本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1150600" y="4791075"/>
            <a:ext cx="1405255" cy="18732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99490" y="1093470"/>
            <a:ext cx="4960620" cy="152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（二） 申请退税 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在申报提交完成页面上，选择【申请退税】。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图片 3" descr="8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195" y="26670"/>
            <a:ext cx="3964305" cy="68313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99490" y="2957830"/>
            <a:ext cx="4696460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进入银行卡选择界面，会自动带出添加好的银行卡。您也可以点击【添加银行卡信息】。选择银行卡后提交退税申请，可以看到退税申请进度。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图片 6" descr="8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600" y="1174750"/>
            <a:ext cx="4787900" cy="453580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13638213" y="-492125"/>
            <a:ext cx="0" cy="2924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999490" y="904240"/>
            <a:ext cx="9859010" cy="1333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99738" y="382270"/>
            <a:ext cx="674497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个人所得税</a:t>
            </a:r>
            <a:r>
              <a:rPr lang="en-US" altLang="zh-CN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APP</a:t>
            </a:r>
            <a:r>
              <a:rPr lang="zh-CN" altLang="en-US" sz="2800" dirty="0" smtClean="0">
                <a:solidFill>
                  <a:schemeClr val="accent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申报操作</a:t>
            </a:r>
            <a:endParaRPr lang="zh-CN" altLang="en-US" sz="2800" dirty="0">
              <a:solidFill>
                <a:schemeClr val="accent1"/>
              </a:solidFill>
              <a:latin typeface="+mn-ea"/>
              <a:ea typeface="宋体" panose="02010600030101010101" pitchFamily="2" charset="-122"/>
            </a:endParaRPr>
          </a:p>
        </p:txBody>
      </p:sp>
      <p:pic>
        <p:nvPicPr>
          <p:cNvPr id="10" name="图片 9" descr="QQ_副本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1150600" y="4791075"/>
            <a:ext cx="1405255" cy="18732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99490" y="1857375"/>
            <a:ext cx="5137150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选择银行卡后提交退税申请，可以看到退税申请进度。如果您的银行卡不在身边，或者暂时不想退税，可以点击【暂不处理，返回首页】。后续可再次发起退税申请。</a:t>
            </a:r>
            <a:endParaRPr lang="zh-CN" alt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图片 7" descr="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420" y="285750"/>
            <a:ext cx="4215765" cy="62865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主题​​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和微软雅黑light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lnSpc>
            <a:spcPct val="120000"/>
          </a:lnSpc>
          <a:defRPr sz="1400" dirty="0" smtClean="0">
            <a:solidFill>
              <a:schemeClr val="tx1">
                <a:lumMod val="85000"/>
                <a:lumOff val="1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3194</Words>
  <Application>WPS 演示</Application>
  <PresentationFormat>自定义</PresentationFormat>
  <Paragraphs>210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3" baseType="lpstr">
      <vt:lpstr>Arial</vt:lpstr>
      <vt:lpstr>宋体</vt:lpstr>
      <vt:lpstr>Wingdings</vt:lpstr>
      <vt:lpstr>等线</vt:lpstr>
      <vt:lpstr>微软雅黑</vt:lpstr>
      <vt:lpstr>微软雅黑 Light</vt:lpstr>
      <vt:lpstr>方正小标宋简体</vt:lpstr>
      <vt:lpstr>Arial Unicode MS</vt:lpstr>
      <vt:lpstr>华文中宋</vt:lpstr>
      <vt:lpstr>华文行楷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wfs</dc:creator>
  <cp:lastModifiedBy>赵贝</cp:lastModifiedBy>
  <cp:revision>481</cp:revision>
  <dcterms:created xsi:type="dcterms:W3CDTF">2016-06-19T08:11:00Z</dcterms:created>
  <dcterms:modified xsi:type="dcterms:W3CDTF">2020-04-27T09:12:55Z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2052-11.1.0.9584</vt:lpwstr>
  </property>
</Properties>
</file>